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67" r:id="rId4"/>
    <p:sldId id="270" r:id="rId5"/>
    <p:sldId id="271" r:id="rId6"/>
    <p:sldId id="258" r:id="rId7"/>
    <p:sldId id="259" r:id="rId8"/>
    <p:sldId id="260" r:id="rId9"/>
    <p:sldId id="261" r:id="rId10"/>
    <p:sldId id="268" r:id="rId11"/>
    <p:sldId id="269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16" autoAdjust="0"/>
    <p:restoredTop sz="94923" autoAdjust="0"/>
  </p:normalViewPr>
  <p:slideViewPr>
    <p:cSldViewPr>
      <p:cViewPr varScale="1">
        <p:scale>
          <a:sx n="70" d="100"/>
          <a:sy n="70" d="100"/>
        </p:scale>
        <p:origin x="-135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FA91A-184E-43CF-AAB9-500580CCD50C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7939D-C173-48C4-81F6-AE8FA29F72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FA91A-184E-43CF-AAB9-500580CCD50C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7939D-C173-48C4-81F6-AE8FA29F72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FA91A-184E-43CF-AAB9-500580CCD50C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7939D-C173-48C4-81F6-AE8FA29F72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FA91A-184E-43CF-AAB9-500580CCD50C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7939D-C173-48C4-81F6-AE8FA29F72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FA91A-184E-43CF-AAB9-500580CCD50C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7939D-C173-48C4-81F6-AE8FA29F72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FA91A-184E-43CF-AAB9-500580CCD50C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7939D-C173-48C4-81F6-AE8FA29F72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FA91A-184E-43CF-AAB9-500580CCD50C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7939D-C173-48C4-81F6-AE8FA29F72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FA91A-184E-43CF-AAB9-500580CCD50C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7939D-C173-48C4-81F6-AE8FA29F72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FA91A-184E-43CF-AAB9-500580CCD50C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7939D-C173-48C4-81F6-AE8FA29F72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FA91A-184E-43CF-AAB9-500580CCD50C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7939D-C173-48C4-81F6-AE8FA29F724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6FA91A-184E-43CF-AAB9-500580CCD50C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7939D-C173-48C4-81F6-AE8FA29F7249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F6FA91A-184E-43CF-AAB9-500580CCD50C}" type="datetimeFigureOut">
              <a:rPr lang="ru-RU" smtClean="0"/>
              <a:pPr/>
              <a:t>12.11.2024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E5E7939D-C173-48C4-81F6-AE8FA29F724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32656"/>
            <a:ext cx="8568952" cy="6264696"/>
          </a:xfrm>
        </p:spPr>
        <p:txBody>
          <a:bodyPr>
            <a:normAutofit fontScale="62500" lnSpcReduction="20000"/>
          </a:bodyPr>
          <a:lstStyle/>
          <a:p>
            <a:endParaRPr lang="ru-RU" sz="6900" dirty="0" smtClean="0"/>
          </a:p>
          <a:p>
            <a:pPr algn="ctr"/>
            <a:r>
              <a:rPr lang="ru-RU" sz="8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«Работа с родителями по опытно-экспериментальной деятельности в ДОУ»</a:t>
            </a:r>
          </a:p>
          <a:p>
            <a:pPr algn="ctr"/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dirty="0" smtClean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>
              <a:solidFill>
                <a:schemeClr val="tx1"/>
              </a:solidFill>
            </a:endParaRPr>
          </a:p>
          <a:p>
            <a:pPr algn="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Подготовила: </a:t>
            </a:r>
          </a:p>
          <a:p>
            <a:pPr algn="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воспитатель МДОУ</a:t>
            </a:r>
          </a:p>
          <a:p>
            <a:pPr algn="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«Детский сад Березка»</a:t>
            </a:r>
          </a:p>
          <a:p>
            <a:pPr algn="r"/>
            <a:r>
              <a:rPr lang="ru-RU" sz="31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Антонова Анна Николаевна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499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332656"/>
            <a:ext cx="7704856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Цель работы с детьми:</a:t>
            </a:r>
          </a:p>
          <a:p>
            <a:pPr algn="ctr"/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457200" indent="-457200" algn="ctr">
              <a:buFont typeface="Wingdings" pitchFamily="2" charset="2"/>
              <a:buChar char="ü"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Научить самостоятельно</a:t>
            </a:r>
          </a:p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проводить исследования</a:t>
            </a:r>
          </a:p>
          <a:p>
            <a:pPr marL="285750" indent="-285750" algn="ctr">
              <a:buFont typeface="Wingdings" pitchFamily="2" charset="2"/>
              <a:buChar char="ü"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 Добиваться результата</a:t>
            </a:r>
          </a:p>
          <a:p>
            <a:pPr marL="285750" indent="-285750" algn="ctr">
              <a:buFont typeface="Wingdings" pitchFamily="2" charset="2"/>
              <a:buChar char="ü"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 Размышлять</a:t>
            </a:r>
          </a:p>
          <a:p>
            <a:pPr marL="285750" indent="-285750" algn="ctr">
              <a:buFont typeface="Wingdings" pitchFamily="2" charset="2"/>
              <a:buChar char="ü"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 Отстаивать свое мнение</a:t>
            </a:r>
          </a:p>
          <a:p>
            <a:pPr marL="285750" indent="-285750" algn="ctr">
              <a:buFont typeface="Wingdings" pitchFamily="2" charset="2"/>
              <a:buChar char="ü"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  Обобщать результаты опытов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52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9512" y="116632"/>
            <a:ext cx="871296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Дошкольники прирожденные исследователи!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User\Desktop\фото для през\IMG_20241017_092800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2045184"/>
            <a:ext cx="2976641" cy="19238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User\Desktop\фото для през\IMG_20241017_093458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3544970"/>
            <a:ext cx="1857467" cy="279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User\Desktop\фото для през\IMG_20241017_093404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921279"/>
            <a:ext cx="2738819" cy="20621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155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88640"/>
            <a:ext cx="84249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Дошкольники прирожденные исследователи!</a:t>
            </a:r>
          </a:p>
        </p:txBody>
      </p:sp>
      <p:pic>
        <p:nvPicPr>
          <p:cNvPr id="2050" name="Picture 2" descr="C:\Users\User\Desktop\фото для през\.trashed-1731239555-IMG_20241009_1724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1758300"/>
            <a:ext cx="2773433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User\Desktop\фото для през\IMG_20241009_17235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21"/>
          <a:stretch/>
        </p:blipFill>
        <p:spPr bwMode="auto">
          <a:xfrm>
            <a:off x="1774209" y="4027133"/>
            <a:ext cx="1861687" cy="262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фото для през\IMG_20241009_172032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758300"/>
            <a:ext cx="2928379" cy="2204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esktop\фото для през\IMG_20241009_172128[1]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4027133"/>
            <a:ext cx="1973916" cy="262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7653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8924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8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Дошкольники прирожденные исследователи!</a:t>
            </a:r>
          </a:p>
        </p:txBody>
      </p:sp>
      <p:pic>
        <p:nvPicPr>
          <p:cNvPr id="3074" name="Picture 2" descr="C:\Users\User\Desktop\фото для през\IMG_20241009_173249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962379"/>
            <a:ext cx="3112908" cy="234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User\Desktop\фото для през\IMG_20241009_173052[1]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" t="-7172" r="12726"/>
          <a:stretch/>
        </p:blipFill>
        <p:spPr bwMode="auto">
          <a:xfrm>
            <a:off x="5868143" y="1791281"/>
            <a:ext cx="2952329" cy="246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User\Desktop\фото для през\IMG_20241009_172624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6270" y="3907117"/>
            <a:ext cx="2039657" cy="2708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41031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54735" y="764703"/>
            <a:ext cx="5833007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Развивается:</a:t>
            </a:r>
          </a:p>
          <a:p>
            <a:pPr algn="ctr"/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571500" indent="-571500" algn="ctr">
              <a:buFont typeface="Wingdings" pitchFamily="2" charset="2"/>
              <a:buChar char="ü"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Мелкая моторика</a:t>
            </a:r>
          </a:p>
          <a:p>
            <a:pPr marL="571500" indent="-571500" algn="ctr">
              <a:buFont typeface="Wingdings" pitchFamily="2" charset="2"/>
              <a:buChar char="ü"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Воображение</a:t>
            </a:r>
          </a:p>
          <a:p>
            <a:pPr marL="571500" indent="-571500" algn="ctr">
              <a:buFont typeface="Wingdings" pitchFamily="2" charset="2"/>
              <a:buChar char="ü"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Внимание и память</a:t>
            </a:r>
          </a:p>
          <a:p>
            <a:pPr marL="571500" indent="-571500" algn="ctr">
              <a:buFont typeface="Wingdings" pitchFamily="2" charset="2"/>
              <a:buChar char="ü"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Речь</a:t>
            </a:r>
          </a:p>
          <a:p>
            <a:pPr marL="571500" indent="-571500" algn="ctr">
              <a:buFont typeface="Wingdings" pitchFamily="2" charset="2"/>
              <a:buChar char="ü"/>
            </a:pPr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Мышление </a:t>
            </a:r>
            <a:endParaRPr lang="ru-RU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1427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4" y="0"/>
            <a:ext cx="8712968" cy="6678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Цель работы с родителями:</a:t>
            </a:r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Привлечь родителей к активному участию в педагогическом процессе через совместную с детьми экспериментальную деятельность.</a:t>
            </a:r>
          </a:p>
        </p:txBody>
      </p:sp>
    </p:spTree>
    <p:extLst>
      <p:ext uri="{BB962C8B-B14F-4D97-AF65-F5344CB8AC3E}">
        <p14:creationId xmlns:p14="http://schemas.microsoft.com/office/powerpoint/2010/main" val="25100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67544" y="469126"/>
            <a:ext cx="8064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Детская познавательная литература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 descr="C:\Users\Татьяна\Desktop\Новая папка (2)\20191202_11523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2820394"/>
            <a:ext cx="2496659" cy="36724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Татьяна\Desktop\Новая папка (2)\20191202_1153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42" y="2492896"/>
            <a:ext cx="2699909" cy="3599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Татьяна\Desktop\Новая папка (2)\20191202_12000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3207" y="3284984"/>
            <a:ext cx="2099273" cy="3182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633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31640" y="260648"/>
            <a:ext cx="671927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Работа с родителями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User\Desktop\фото для през\.trashed-1731239505-IMG_20241009_171514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143616"/>
            <a:ext cx="2952328" cy="2222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User\Desktop\фото для през\IMG_20241009_171837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648" y="3717032"/>
            <a:ext cx="2190961" cy="2909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C:\Users\User\Desktop\фото для през\IMG_20241009_171905[1]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636912"/>
            <a:ext cx="2331618" cy="3096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227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43608" y="260648"/>
            <a:ext cx="698477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Работа с родителями</a:t>
            </a:r>
          </a:p>
        </p:txBody>
      </p:sp>
      <p:pic>
        <p:nvPicPr>
          <p:cNvPr id="5122" name="Picture 2" descr="C:\Users\User\Desktop\фото для през\.trashed-1731239511-IMG_20241009_1714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132856"/>
            <a:ext cx="2661481" cy="3534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User\Desktop\фото для през\IMG_20241009_172222[1]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188410"/>
            <a:ext cx="3600400" cy="271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311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115616" y="201201"/>
            <a:ext cx="73448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Работа с родителями</a:t>
            </a:r>
          </a:p>
        </p:txBody>
      </p:sp>
      <p:pic>
        <p:nvPicPr>
          <p:cNvPr id="5122" name="Picture 2" descr="C:\Users\Татьяна\Desktop\Новая папка (2)\IMG-58dcf4360e433bf0372e1719b0b74df6-V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302857" y="1988840"/>
            <a:ext cx="3108441" cy="1753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Татьяна\Desktop\Новая папка (2)\IMG-6cb5254c797a51a64455c8de5a106dca-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888407"/>
            <a:ext cx="2808312" cy="1884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Татьяна\Desktop\Новая папка (2)\IMG-5109d91c49316e26b0375006ffda2f87-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830551"/>
            <a:ext cx="2732113" cy="1772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093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22760" y="44624"/>
            <a:ext cx="65630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Эксперименты дома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User\Desktop\фото для през\IMG-20241104-WA002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226" y="1124744"/>
            <a:ext cx="2150660" cy="28675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User\Desktop\фото для през\IMG-20241104-WA00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030" y="1988840"/>
            <a:ext cx="1951302" cy="2601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User\Desktop\фото для през\IMG-20241104-WA002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333476"/>
            <a:ext cx="2008851" cy="2678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C:\Users\User\Desktop\фото для през\IMG-20241104-WA002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7108" y="3954463"/>
            <a:ext cx="1917461" cy="2556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510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15616" y="332656"/>
            <a:ext cx="7200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Эксперименты дома</a:t>
            </a:r>
          </a:p>
        </p:txBody>
      </p:sp>
      <p:pic>
        <p:nvPicPr>
          <p:cNvPr id="7170" name="Picture 2" descr="C:\Users\User\Desktop\фото для през\IMG_20241110_182242_1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2776"/>
            <a:ext cx="1944216" cy="269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User\Desktop\фото для през\IMG_20241110_182252_41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12776"/>
            <a:ext cx="3096344" cy="2143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User\Desktop\фото для през\IMG_20241110_182307_1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5724" y="3861049"/>
            <a:ext cx="3072342" cy="2232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User\Desktop\фото для през\IMG_20241110_182312_59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627" y="2965699"/>
            <a:ext cx="2119389" cy="3260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997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31640" y="332656"/>
            <a:ext cx="65344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5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Эксперименты дома</a:t>
            </a:r>
          </a:p>
        </p:txBody>
      </p:sp>
      <p:pic>
        <p:nvPicPr>
          <p:cNvPr id="8194" name="Picture 2" descr="C:\Users\User\Desktop\фото для през\IMG-20241105-WA000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19030"/>
            <a:ext cx="3351078" cy="188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User\Desktop\фото для през\IMG-20241105-WA000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897" y="4149882"/>
            <a:ext cx="3223066" cy="18129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User\Desktop\фото для през\IMG-20241105-WA000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6111" y="1437682"/>
            <a:ext cx="3384376" cy="1903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C:\Users\User\Desktop\фото для през\IMG-20241105-WA000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24" y="3429000"/>
            <a:ext cx="2441054" cy="3254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 descr="C:\Users\User\Desktop\фото для през\IMG-20241105-WA0005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25" y="3429000"/>
            <a:ext cx="2295906" cy="3061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964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465759"/>
            <a:ext cx="9036496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 algn="ctr">
              <a:buFont typeface="Wingdings" pitchFamily="2" charset="2"/>
              <a:buChar char="ü"/>
            </a:pPr>
            <a:endParaRPr lang="ru-RU" sz="4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685800" indent="-685800" algn="ctr">
              <a:buFont typeface="Wingdings" pitchFamily="2" charset="2"/>
              <a:buChar char="ü"/>
            </a:pP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Родители научились организовывать элементарные эксперименты</a:t>
            </a:r>
          </a:p>
          <a:p>
            <a:pPr algn="ctr"/>
            <a:endParaRPr lang="ru-RU" sz="4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685800" indent="-685800" algn="ctr">
              <a:buFont typeface="Wingdings" pitchFamily="2" charset="2"/>
              <a:buChar char="ü"/>
            </a:pPr>
            <a:r>
              <a:rPr lang="ru-RU" sz="4800" b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овысили уровень педагогических знаний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7428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0229" y="591069"/>
            <a:ext cx="87536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 smtClean="0">
                <a:latin typeface="Times New Roman" pitchFamily="18" charset="0"/>
                <a:cs typeface="Times New Roman" pitchFamily="18" charset="0"/>
              </a:rPr>
              <a:t>Благодарю за внимание!</a:t>
            </a:r>
            <a:endParaRPr lang="ru-RU" sz="6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a0maq3D43V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1414" y="1635616"/>
            <a:ext cx="6871307" cy="51695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80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313</TotalTime>
  <Words>120</Words>
  <Application>Microsoft Office PowerPoint</Application>
  <PresentationFormat>Экран (4:3)</PresentationFormat>
  <Paragraphs>44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Волна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</dc:creator>
  <cp:lastModifiedBy>User</cp:lastModifiedBy>
  <cp:revision>30</cp:revision>
  <dcterms:created xsi:type="dcterms:W3CDTF">2019-12-01T05:16:15Z</dcterms:created>
  <dcterms:modified xsi:type="dcterms:W3CDTF">2024-11-12T17:46:09Z</dcterms:modified>
</cp:coreProperties>
</file>