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90" y="-17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1700808"/>
            <a:ext cx="7282811" cy="3224649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4000" dirty="0" smtClean="0"/>
              <a:t>Презентация  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по теме «</a:t>
            </a:r>
            <a:r>
              <a:rPr lang="ru-RU" sz="4000" dirty="0" err="1"/>
              <a:t>История,современность</a:t>
            </a:r>
            <a:r>
              <a:rPr lang="ru-RU" sz="4000" dirty="0"/>
              <a:t>,</a:t>
            </a:r>
            <a:br>
              <a:rPr lang="ru-RU" sz="4000" dirty="0"/>
            </a:br>
            <a:r>
              <a:rPr lang="ru-RU" sz="4000" dirty="0"/>
              <a:t>перспективы</a:t>
            </a:r>
            <a:r>
              <a:rPr lang="ru-RU" sz="4000" dirty="0" smtClean="0"/>
              <a:t>»</a:t>
            </a:r>
            <a:br>
              <a:rPr lang="ru-RU" sz="4000" dirty="0" smtClean="0"/>
            </a:br>
            <a:r>
              <a:rPr lang="ru-RU" sz="4000" dirty="0" smtClean="0"/>
              <a:t>«Мой край  - Сонково»</a:t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2400" dirty="0" smtClean="0"/>
              <a:t>Подготовила : Тимонина Н.В.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3075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8D807707-7AB3-40F1-AA88-380C1E3AA8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99792" y="1340768"/>
            <a:ext cx="5832648" cy="648072"/>
          </a:xfrm>
        </p:spPr>
        <p:txBody>
          <a:bodyPr>
            <a:noAutofit/>
          </a:bodyPr>
          <a:lstStyle/>
          <a:p>
            <a:pPr marL="2404872" lvl="8" indent="0" algn="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В родных местах ромашкой пахнет ветер.</a:t>
            </a:r>
          </a:p>
          <a:p>
            <a:pPr marL="45720" indent="0" algn="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 до травинки вся земля своя.</a:t>
            </a:r>
          </a:p>
          <a:p>
            <a:pPr marL="45720" indent="0" algn="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родных местах и солнце ярче светит</a:t>
            </a:r>
          </a:p>
          <a:p>
            <a:pPr marL="45720" indent="0" algn="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 серебристей голос у ручья.</a:t>
            </a:r>
          </a:p>
          <a:p>
            <a:pPr marL="45720" indent="0" algn="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Пусть мне твердят , что есть края иные, </a:t>
            </a:r>
          </a:p>
          <a:p>
            <a:pPr marL="45720" indent="0" algn="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Что в море есть иная красота.</a:t>
            </a:r>
          </a:p>
          <a:p>
            <a:pPr marL="45720" indent="0" algn="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 я люблю свои места, родные,</a:t>
            </a:r>
          </a:p>
          <a:p>
            <a:pPr marL="45720" indent="0" algn="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Свои родные, милые места.</a:t>
            </a:r>
          </a:p>
          <a:p>
            <a:pPr marL="45720" indent="0" algn="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родных местах – у неба цвет синее,</a:t>
            </a:r>
          </a:p>
          <a:p>
            <a:pPr marL="45720" indent="0" algn="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родных местах – просторнее луга.</a:t>
            </a:r>
          </a:p>
          <a:p>
            <a:pPr marL="45720" indent="0" algn="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Стволы берёз – прямее 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стройнее</a:t>
            </a:r>
          </a:p>
          <a:p>
            <a:pPr marL="45720" indent="0" algn="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 разноцветней  радуги дуга.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57E4388B-2D68-4BFE-ADCC-45F6D8752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8028384" y="13006064"/>
            <a:ext cx="514672" cy="144016"/>
          </a:xfrm>
        </p:spPr>
        <p:txBody>
          <a:bodyPr/>
          <a:lstStyle/>
          <a:p>
            <a:pPr marL="0" indent="0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3263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23E4713-85F8-4457-B0F5-7C9B778F493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Открытие станции </a:t>
            </a:r>
            <a:r>
              <a:rPr lang="ru-RU" dirty="0" err="1" smtClean="0"/>
              <a:t>Савелино</a:t>
            </a:r>
            <a:endParaRPr lang="ru-RU" dirty="0"/>
          </a:p>
        </p:txBody>
      </p:sp>
      <p:pic>
        <p:nvPicPr>
          <p:cNvPr id="6" name="Объект 5" descr="https://www.etoretro.ru/data/media/1899/1326438471b01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76672"/>
            <a:ext cx="7245424" cy="3816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588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6512511" cy="100604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4" name="Рисунок 3" descr="https://upload.wikimedia.org/wikipedia/commons/7/70/Sonkovo_Kamenk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276872"/>
            <a:ext cx="6241132" cy="43715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904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75656" y="4918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Первые постройки на станции </a:t>
            </a:r>
            <a:r>
              <a:rPr lang="ru-RU" sz="3200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Савелино</a:t>
            </a:r>
            <a:r>
              <a:rPr lang="ru-RU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/>
            </a:r>
            <a:br>
              <a:rPr lang="ru-RU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</a:br>
            <a:endParaRPr lang="ru-RU" sz="32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1295400"/>
            <a:ext cx="7267575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450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53752"/>
            <a:ext cx="6512511" cy="1143000"/>
          </a:xfrm>
        </p:spPr>
        <p:txBody>
          <a:bodyPr/>
          <a:lstStyle/>
          <a:p>
            <a:pPr algn="ctr"/>
            <a:r>
              <a:rPr lang="ru-RU" sz="3200" dirty="0"/>
              <a:t>Постепенное превращение Сонково в крупный </a:t>
            </a:r>
            <a:r>
              <a:rPr lang="ru-RU" sz="3200" dirty="0" smtClean="0"/>
              <a:t>торговый центр</a:t>
            </a:r>
            <a:endParaRPr lang="ru-RU" sz="3200" dirty="0"/>
          </a:p>
        </p:txBody>
      </p:sp>
      <p:pic>
        <p:nvPicPr>
          <p:cNvPr id="4" name="Объект 3" descr="https://www.karavantver.ru/wp-content/uploads/2020/04/95642362_160637992038234_7255865999801450496_n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196" y="1773238"/>
            <a:ext cx="5398433" cy="3600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499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Самое красивое здание посёлка начала 20 века</a:t>
            </a:r>
          </a:p>
        </p:txBody>
      </p:sp>
      <p:pic>
        <p:nvPicPr>
          <p:cNvPr id="4" name="Объект 3" descr="https://avatars.mds.yandex.net/get-altay/240733/2a0000015cffc8ecf3e11568e47db2b0a12a/XXL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709" y="731838"/>
            <a:ext cx="4633382" cy="3475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087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11663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 smtClean="0"/>
              <a:t>Новопостроенная</a:t>
            </a:r>
            <a:r>
              <a:rPr lang="ru-RU" dirty="0" smtClean="0"/>
              <a:t> церковь</a:t>
            </a:r>
            <a:endParaRPr lang="ru-RU" dirty="0"/>
          </a:p>
        </p:txBody>
      </p:sp>
      <p:pic>
        <p:nvPicPr>
          <p:cNvPr id="4" name="Рисунок 3" descr="https://sobory.ru/pic/20700/20736_20150521_20562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700808"/>
            <a:ext cx="6626324" cy="46844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479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7" y="260649"/>
            <a:ext cx="4079644" cy="108012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Сонково сегодня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E2E2EA4-9F83-45DC-A931-F5B4C396F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5" y="2276872"/>
            <a:ext cx="2858805" cy="3349378"/>
          </a:xfrm>
        </p:spPr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25" y="2855913"/>
            <a:ext cx="7016750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827584" y="116632"/>
            <a:ext cx="7016567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3200" smtClean="0"/>
              <a:t> </a:t>
            </a:r>
            <a:endParaRPr lang="ru-RU" sz="3200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979984" y="269032"/>
            <a:ext cx="7016567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3200" smtClean="0"/>
              <a:t> </a:t>
            </a:r>
            <a:endParaRPr lang="ru-RU" sz="3200" dirty="0"/>
          </a:p>
        </p:txBody>
      </p:sp>
      <p:pic>
        <p:nvPicPr>
          <p:cNvPr id="2053" name="Picture 5" descr="https://cf2.ppt-online.org/files2/slide/f/fpOtlA6LKZxUFw5gIdTvcqHRePVWN9MjnGJh8oY0E3/slide-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24" y="1628800"/>
            <a:ext cx="8012257" cy="4319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83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5264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AA8AFD1C-6BC1-46BA-8840-C628AC36D42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8800" dirty="0" smtClean="0"/>
              <a:t>Спасибо за внимание!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81184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97844" y="33265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751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211</TotalTime>
  <Words>119</Words>
  <Application>Microsoft Office PowerPoint</Application>
  <PresentationFormat>Экран (4:3)</PresentationFormat>
  <Paragraphs>24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Презентация   по теме «История,современность, перспективы» «Мой край  - Сонково»  Подготовила : Тимонина Н.В.</vt:lpstr>
      <vt:lpstr>Презентация PowerPoint</vt:lpstr>
      <vt:lpstr>Открытие станции Савелино</vt:lpstr>
      <vt:lpstr> </vt:lpstr>
      <vt:lpstr>Первые постройки на станции Савелино </vt:lpstr>
      <vt:lpstr>Постепенное превращение Сонково в крупный торговый центр</vt:lpstr>
      <vt:lpstr>Самое красивое здание посёлка начала 20 века</vt:lpstr>
      <vt:lpstr>Новопостроенная церковь</vt:lpstr>
      <vt:lpstr>Сонково сегодня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Наш поселок – Мотыгино.</dc:title>
  <dc:creator>Владимир</dc:creator>
  <cp:lastModifiedBy>user</cp:lastModifiedBy>
  <cp:revision>17</cp:revision>
  <dcterms:created xsi:type="dcterms:W3CDTF">2016-03-21T14:10:26Z</dcterms:created>
  <dcterms:modified xsi:type="dcterms:W3CDTF">2021-10-31T10:49:36Z</dcterms:modified>
</cp:coreProperties>
</file>