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2" r:id="rId4"/>
    <p:sldId id="277" r:id="rId5"/>
    <p:sldId id="279" r:id="rId6"/>
    <p:sldId id="283" r:id="rId7"/>
    <p:sldId id="275" r:id="rId8"/>
    <p:sldId id="289" r:id="rId9"/>
    <p:sldId id="284" r:id="rId10"/>
    <p:sldId id="285" r:id="rId11"/>
    <p:sldId id="287" r:id="rId12"/>
    <p:sldId id="288" r:id="rId13"/>
    <p:sldId id="27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6"/>
            <a:ext cx="5637011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3132291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7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2"/>
            <a:ext cx="5970495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3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2209801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731521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6" y="3497803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7"/>
            <a:ext cx="369411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9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9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731520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1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1" y="6172201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1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1" y="332657"/>
            <a:ext cx="7920879" cy="399681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/>
              <a:t> </a:t>
            </a:r>
            <a:r>
              <a:rPr lang="ru-RU" b="1" dirty="0">
                <a:solidFill>
                  <a:schemeClr val="tx1"/>
                </a:solidFill>
                <a:latin typeface="Constantia" panose="02030602050306030303" pitchFamily="18" charset="0"/>
              </a:rPr>
              <a:t>«Что лучше: бумага или </a:t>
            </a:r>
            <a:r>
              <a:rPr lang="ru-RU" b="1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ткань</a:t>
            </a:r>
            <a:r>
              <a:rPr lang="ru-RU" b="1" dirty="0">
                <a:solidFill>
                  <a:schemeClr val="tx1"/>
                </a:solidFill>
                <a:latin typeface="Constantia" panose="02030602050306030303" pitchFamily="18" charset="0"/>
              </a:rPr>
              <a:t>?»</a:t>
            </a:r>
            <a:endParaRPr lang="ru-RU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pic>
        <p:nvPicPr>
          <p:cNvPr id="1026" name="Picture 2" descr="https://static.lyvi.ru/img/kf/HTB1blvcPXXXXXXwXVXXq6xXFXXX0/8-40-50.jpg_q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4" y="2214554"/>
            <a:ext cx="3506979" cy="3000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ae01.alicdn.com/kf/HTB19uRXrpOWBuNjy0Fiq6xFxVXa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27" y="2214555"/>
            <a:ext cx="3433155" cy="307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143504" y="5643578"/>
            <a:ext cx="35308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Constantia" panose="02030602050306030303" pitchFamily="18" charset="0"/>
              </a:rPr>
              <a:t>Подготовила </a:t>
            </a:r>
          </a:p>
          <a:p>
            <a:pPr algn="ctr"/>
            <a:r>
              <a:rPr lang="ru-RU" dirty="0" smtClean="0">
                <a:latin typeface="Constantia" panose="02030602050306030303" pitchFamily="18" charset="0"/>
              </a:rPr>
              <a:t>Воспитатель Яковлева О.Е</a:t>
            </a:r>
          </a:p>
        </p:txBody>
      </p:sp>
    </p:spTree>
    <p:extLst>
      <p:ext uri="{BB962C8B-B14F-4D97-AF65-F5344CB8AC3E}">
        <p14:creationId xmlns:p14="http://schemas.microsoft.com/office/powerpoint/2010/main" val="120148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7"/>
            <a:ext cx="83529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Constantia" panose="02030602050306030303" pitchFamily="18" charset="0"/>
              </a:rPr>
              <a:t>Цель:</a:t>
            </a:r>
          </a:p>
          <a:p>
            <a:r>
              <a:rPr lang="ru-RU" sz="2800" dirty="0" smtClean="0">
                <a:latin typeface="Constantia" panose="02030602050306030303" pitchFamily="18" charset="0"/>
              </a:rPr>
              <a:t>Познакомить  детей  со  свойствами  бумаги  и  ткани.</a:t>
            </a:r>
            <a:endParaRPr lang="ru-RU" sz="2800" b="1" dirty="0" smtClean="0">
              <a:latin typeface="Constantia" panose="02030602050306030303" pitchFamily="18" charset="0"/>
            </a:endParaRPr>
          </a:p>
          <a:p>
            <a:r>
              <a:rPr lang="ru-RU" sz="2800" b="1" dirty="0" smtClean="0">
                <a:latin typeface="Constantia" panose="02030602050306030303" pitchFamily="18" charset="0"/>
              </a:rPr>
              <a:t>Задачи</a:t>
            </a:r>
            <a:r>
              <a:rPr lang="ru-RU" sz="2800" b="1" dirty="0">
                <a:latin typeface="Constantia" panose="02030602050306030303" pitchFamily="18" charset="0"/>
              </a:rPr>
              <a:t>: </a:t>
            </a:r>
            <a:endParaRPr lang="ru-RU" sz="2800" b="1" dirty="0" smtClean="0">
              <a:latin typeface="Constantia" panose="02030602050306030303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Constantia" panose="02030602050306030303" pitchFamily="18" charset="0"/>
              </a:rPr>
              <a:t>Расширять представление </a:t>
            </a:r>
            <a:r>
              <a:rPr lang="ru-RU" sz="2800" b="1" dirty="0">
                <a:latin typeface="Constantia" panose="02030602050306030303" pitchFamily="18" charset="0"/>
              </a:rPr>
              <a:t>д</a:t>
            </a:r>
            <a:r>
              <a:rPr lang="ru-RU" sz="2800" dirty="0">
                <a:latin typeface="Constantia" panose="02030602050306030303" pitchFamily="18" charset="0"/>
              </a:rPr>
              <a:t>етей </a:t>
            </a:r>
            <a:r>
              <a:rPr lang="ru-RU" sz="2800" dirty="0" smtClean="0">
                <a:latin typeface="Constantia" panose="02030602050306030303" pitchFamily="18" charset="0"/>
              </a:rPr>
              <a:t>о свойствах </a:t>
            </a:r>
            <a:r>
              <a:rPr lang="ru-RU" sz="2800" dirty="0">
                <a:latin typeface="Constantia" panose="02030602050306030303" pitchFamily="18" charset="0"/>
              </a:rPr>
              <a:t>и </a:t>
            </a:r>
            <a:r>
              <a:rPr lang="ru-RU" sz="2800" dirty="0" smtClean="0">
                <a:latin typeface="Constantia" panose="02030602050306030303" pitchFamily="18" charset="0"/>
              </a:rPr>
              <a:t>качествах </a:t>
            </a:r>
            <a:r>
              <a:rPr lang="ru-RU" sz="2800" dirty="0">
                <a:latin typeface="Constantia" panose="02030602050306030303" pitchFamily="18" charset="0"/>
              </a:rPr>
              <a:t>бумаги </a:t>
            </a:r>
            <a:r>
              <a:rPr lang="ru-RU" sz="2800" dirty="0" smtClean="0">
                <a:latin typeface="Constantia" panose="02030602050306030303" pitchFamily="18" charset="0"/>
              </a:rPr>
              <a:t>и </a:t>
            </a:r>
            <a:r>
              <a:rPr lang="ru-RU" sz="2800" dirty="0">
                <a:latin typeface="Constantia" panose="02030602050306030303" pitchFamily="18" charset="0"/>
              </a:rPr>
              <a:t>ткани; </a:t>
            </a:r>
            <a:r>
              <a:rPr lang="ru-RU" sz="2800" dirty="0" smtClean="0">
                <a:latin typeface="Constantia" panose="02030602050306030303" pitchFamily="18" charset="0"/>
              </a:rPr>
              <a:t>                                                                                  </a:t>
            </a:r>
            <a:endParaRPr lang="ru-RU" sz="2800" dirty="0">
              <a:latin typeface="Constantia" panose="02030602050306030303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Constantia" panose="02030602050306030303" pitchFamily="18" charset="0"/>
              </a:rPr>
              <a:t>Пробуждать интерес к  </a:t>
            </a:r>
            <a:r>
              <a:rPr lang="ru-RU" sz="2800" dirty="0">
                <a:latin typeface="Constantia" panose="02030602050306030303" pitchFamily="18" charset="0"/>
              </a:rPr>
              <a:t>опытно-экспериментальной </a:t>
            </a:r>
            <a:r>
              <a:rPr lang="ru-RU" sz="2800" dirty="0" smtClean="0">
                <a:latin typeface="Constantia" panose="02030602050306030303" pitchFamily="18" charset="0"/>
              </a:rPr>
              <a:t>деятельности,;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Constantia" panose="02030602050306030303" pitchFamily="18" charset="0"/>
              </a:rPr>
              <a:t>Развивать  </a:t>
            </a:r>
            <a:r>
              <a:rPr lang="ru-RU" sz="2800" dirty="0">
                <a:latin typeface="Constantia" panose="02030602050306030303" pitchFamily="18" charset="0"/>
              </a:rPr>
              <a:t>внимание,  мышление,  тактильное  ощущение, </a:t>
            </a:r>
            <a:r>
              <a:rPr lang="ru-RU" sz="2800" dirty="0" smtClean="0">
                <a:latin typeface="Constantia" panose="02030602050306030303" pitchFamily="18" charset="0"/>
              </a:rPr>
              <a:t>наблюдательность</a:t>
            </a:r>
            <a:r>
              <a:rPr lang="ru-RU" sz="2800" dirty="0">
                <a:latin typeface="Constantia" panose="02030602050306030303" pitchFamily="18" charset="0"/>
              </a:rPr>
              <a:t>,  воспитывать  любознательность, </a:t>
            </a:r>
            <a:r>
              <a:rPr lang="ru-RU" sz="2800" dirty="0" smtClean="0">
                <a:latin typeface="Constantia" panose="02030602050306030303" pitchFamily="18" charset="0"/>
              </a:rPr>
              <a:t>умение сравнивать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Constantia" panose="02030602050306030303" pitchFamily="18" charset="0"/>
              </a:rPr>
              <a:t>Развивать мелкую моторику рук</a:t>
            </a:r>
            <a:endParaRPr lang="ru-RU" sz="2800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00501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3" y="571480"/>
            <a:ext cx="6643734" cy="1071570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Определи на ощупь</a:t>
            </a:r>
            <a:endParaRPr lang="ru-RU" dirty="0"/>
          </a:p>
        </p:txBody>
      </p:sp>
      <p:pic>
        <p:nvPicPr>
          <p:cNvPr id="3" name="Picture 2" descr="C:\Users\Asus\Desktop\im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07" y="1643050"/>
            <a:ext cx="4031779" cy="46434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Asus\Desktop\screen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2" y="1785926"/>
            <a:ext cx="3926208" cy="47300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3" y="714356"/>
            <a:ext cx="6715172" cy="1214446"/>
          </a:xfrm>
        </p:spPr>
        <p:txBody>
          <a:bodyPr/>
          <a:lstStyle/>
          <a:p>
            <a:pPr algn="ctr">
              <a:buNone/>
            </a:pPr>
            <a:r>
              <a:rPr lang="ru-RU" sz="4800" dirty="0" smtClean="0">
                <a:latin typeface="Constantia" panose="02030602050306030303" pitchFamily="18" charset="0"/>
              </a:rPr>
              <a:t>Что крепче?</a:t>
            </a:r>
            <a:endParaRPr lang="ru-RU" dirty="0"/>
          </a:p>
        </p:txBody>
      </p:sp>
      <p:pic>
        <p:nvPicPr>
          <p:cNvPr id="3" name="Picture 2" descr="https://static.lyvi.ru/img/kf/HTB1blvcPXXXXXXwXVXXq6xXFXXX0/8-40-50.jpg_q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4" y="3357562"/>
            <a:ext cx="3506979" cy="2714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://ae01.alicdn.com/kf/HTB19uRXrpOWBuNjy0Fiq6xFxVXa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27" y="2214555"/>
            <a:ext cx="3433155" cy="307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4643446"/>
            <a:ext cx="7162825" cy="1357322"/>
          </a:xfrm>
        </p:spPr>
        <p:txBody>
          <a:bodyPr/>
          <a:lstStyle/>
          <a:p>
            <a:pPr algn="l">
              <a:buNone/>
            </a:pPr>
            <a:r>
              <a:rPr lang="ru-RU" sz="2800" dirty="0" smtClean="0"/>
              <a:t>  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Бумага не прочная, она рвется легко</a:t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Ткань порвать трудно, она прочная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C:\Documents and Settings\Алексей\Мои документы\1627428104_24-kartinkin-com-p-tekstura-razriva-bumagi-krasivo-33.jpg"/>
          <p:cNvPicPr>
            <a:picLocks noGrp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84133" y="422596"/>
            <a:ext cx="3124893" cy="3337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C:\Documents and Settings\Алексей\Мои документы\РОССРИЕСТР\п.jpg"/>
          <p:cNvPicPr>
            <a:picLocks noGrp="1"/>
          </p:cNvPicPr>
          <p:nvPr>
            <p:ph sz="quarter" idx="1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423136" y="385498"/>
            <a:ext cx="3101564" cy="3396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357290" y="5286388"/>
            <a:ext cx="6948511" cy="1000132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Молодцы!</a:t>
            </a:r>
            <a:endParaRPr lang="ru-RU" dirty="0"/>
          </a:p>
        </p:txBody>
      </p:sp>
      <p:pic>
        <p:nvPicPr>
          <p:cNvPr id="6" name="Picture 2" descr="C:\Documents and Settings\Алексей\Мои документы\РОССРИЕСТР\см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714356"/>
            <a:ext cx="4143404" cy="421484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86" y="500042"/>
            <a:ext cx="7143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latin typeface="Constantia" panose="02030602050306030303" pitchFamily="18" charset="0"/>
              </a:rPr>
              <a:t>Мокнет – не мокнет</a:t>
            </a:r>
            <a:endParaRPr lang="ru-RU" sz="4800" dirty="0"/>
          </a:p>
        </p:txBody>
      </p:sp>
      <p:pic>
        <p:nvPicPr>
          <p:cNvPr id="4" name="Picture 2" descr="https://static.lyvi.ru/img/kf/HTB1blvcPXXXXXXwXVXXq6xXFXXX0/8-40-50.jpg_q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4" y="2857496"/>
            <a:ext cx="3506979" cy="3214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ae01.alicdn.com/kf/HTB19uRXrpOWBuNjy0Fiq6xFxVXa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27" y="2214555"/>
            <a:ext cx="3433155" cy="307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3" y="285728"/>
            <a:ext cx="77153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/>
              <a:t>Физкультминутка «Стирка</a:t>
            </a:r>
            <a:endParaRPr lang="ru-RU" sz="4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42976" y="1428736"/>
            <a:ext cx="42862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Ох, испачкалась одежда</a:t>
            </a:r>
          </a:p>
          <a:p>
            <a:r>
              <a:rPr lang="ru-RU" dirty="0" smtClean="0"/>
              <a:t>Мы ее не берегли</a:t>
            </a:r>
          </a:p>
          <a:p>
            <a:r>
              <a:rPr lang="ru-RU" dirty="0" smtClean="0"/>
              <a:t>Обращались с ней небрежно</a:t>
            </a:r>
          </a:p>
          <a:p>
            <a:r>
              <a:rPr lang="ru-RU" dirty="0" smtClean="0"/>
              <a:t>Мяли, пачкали в пыли</a:t>
            </a:r>
          </a:p>
          <a:p>
            <a:r>
              <a:rPr lang="ru-RU" dirty="0" smtClean="0"/>
              <a:t>Надо нам ее спасти</a:t>
            </a:r>
          </a:p>
          <a:p>
            <a:r>
              <a:rPr lang="ru-RU" dirty="0" smtClean="0"/>
              <a:t>И в порядок привести</a:t>
            </a:r>
          </a:p>
          <a:p>
            <a:r>
              <a:rPr lang="ru-RU" dirty="0" smtClean="0"/>
              <a:t>В тазик воду наливаем</a:t>
            </a:r>
          </a:p>
          <a:p>
            <a:r>
              <a:rPr lang="ru-RU" dirty="0" smtClean="0"/>
              <a:t>Порошку мы насыпаем</a:t>
            </a:r>
          </a:p>
          <a:p>
            <a:r>
              <a:rPr lang="ru-RU" dirty="0" smtClean="0"/>
              <a:t>Всю одежду мы замочим</a:t>
            </a:r>
          </a:p>
          <a:p>
            <a:r>
              <a:rPr lang="ru-RU" dirty="0" smtClean="0"/>
              <a:t>Пятна тщательно потрем</a:t>
            </a:r>
          </a:p>
          <a:p>
            <a:r>
              <a:rPr lang="ru-RU" dirty="0" smtClean="0"/>
              <a:t>Постираем, прополощем</a:t>
            </a:r>
          </a:p>
          <a:p>
            <a:r>
              <a:rPr lang="ru-RU" dirty="0" smtClean="0"/>
              <a:t>Отожмем ее, встряхнем</a:t>
            </a:r>
          </a:p>
          <a:p>
            <a:r>
              <a:rPr lang="ru-RU" dirty="0" smtClean="0"/>
              <a:t>А потом легко и ловко</a:t>
            </a:r>
          </a:p>
          <a:p>
            <a:r>
              <a:rPr lang="ru-RU" dirty="0" smtClean="0"/>
              <a:t>Всю развесим на веревку</a:t>
            </a:r>
            <a:endParaRPr lang="ru-RU" dirty="0"/>
          </a:p>
        </p:txBody>
      </p:sp>
      <p:pic>
        <p:nvPicPr>
          <p:cNvPr id="4" name="Picture 2" descr="C:\Users\Asus\Desktop\maxresdefaul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714621"/>
            <a:ext cx="4161159" cy="35719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90" y="4857760"/>
            <a:ext cx="6512511" cy="1214446"/>
          </a:xfrm>
        </p:spPr>
        <p:txBody>
          <a:bodyPr>
            <a:normAutofit fontScale="90000"/>
          </a:bodyPr>
          <a:lstStyle/>
          <a:p>
            <a:pPr algn="l">
              <a:buNone/>
            </a:pPr>
            <a:r>
              <a:rPr lang="ru-RU" sz="28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Бумага воде размокает и рвётся.      Ткань в воде намокает, но не рвется</a:t>
            </a:r>
            <a:r>
              <a:rPr lang="ru-RU" sz="2800" dirty="0" smtClean="0">
                <a:latin typeface="Constantia" panose="02030602050306030303" pitchFamily="18" charset="0"/>
              </a:rPr>
              <a:t/>
            </a:r>
            <a:br>
              <a:rPr lang="ru-RU" sz="2800" dirty="0" smtClean="0">
                <a:latin typeface="Constantia" panose="02030602050306030303" pitchFamily="18" charset="0"/>
              </a:rPr>
            </a:br>
            <a:r>
              <a:rPr lang="ru-RU" sz="2800" dirty="0" smtClean="0">
                <a:latin typeface="Constantia" panose="02030602050306030303" pitchFamily="18" charset="0"/>
              </a:rPr>
              <a:t> </a:t>
            </a:r>
            <a:r>
              <a:rPr lang="ru-RU" sz="1600" dirty="0" smtClean="0">
                <a:latin typeface="Constantia" panose="02030602050306030303" pitchFamily="18" charset="0"/>
              </a:rPr>
              <a:t/>
            </a:r>
            <a:br>
              <a:rPr lang="ru-RU" sz="1600" dirty="0" smtClean="0">
                <a:latin typeface="Constantia" panose="02030602050306030303" pitchFamily="18" charset="0"/>
              </a:rPr>
            </a:br>
            <a:r>
              <a:rPr lang="ru-RU" sz="1600" dirty="0" smtClean="0">
                <a:latin typeface="Constantia" panose="02030602050306030303" pitchFamily="18" charset="0"/>
              </a:rPr>
              <a:t>                         </a:t>
            </a:r>
            <a:endParaRPr lang="ru-RU" sz="2800" dirty="0"/>
          </a:p>
        </p:txBody>
      </p:sp>
      <p:pic>
        <p:nvPicPr>
          <p:cNvPr id="5" name="Picture 2" descr="C:\Documents and Settings\Алексей\Мои документы\РОССРИЕСТР\сч.jpe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3000" y="642918"/>
            <a:ext cx="3346450" cy="3429024"/>
          </a:xfrm>
          <a:prstGeom prst="rect">
            <a:avLst/>
          </a:prstGeom>
          <a:noFill/>
        </p:spPr>
      </p:pic>
      <p:pic>
        <p:nvPicPr>
          <p:cNvPr id="6" name="Содержимое 5" descr="C:\Documents and Settings\Алексей\Мои документы\РОССРИЕСТР\тт.jpg"/>
          <p:cNvPicPr>
            <a:picLocks noGrp="1"/>
          </p:cNvPicPr>
          <p:nvPr>
            <p:ph sz="quarter" idx="1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857752" y="642918"/>
            <a:ext cx="3133723" cy="342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5143512"/>
            <a:ext cx="7520015" cy="857256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Молодцы !</a:t>
            </a:r>
            <a:endParaRPr lang="ru-RU" dirty="0"/>
          </a:p>
        </p:txBody>
      </p:sp>
      <p:pic>
        <p:nvPicPr>
          <p:cNvPr id="3" name="Picture 2" descr="C:\Documents and Settings\Алексей\Мои документы\РОССРИЕСТР\см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714356"/>
            <a:ext cx="4143404" cy="378621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85786" y="357166"/>
            <a:ext cx="7520015" cy="928694"/>
          </a:xfrm>
        </p:spPr>
        <p:txBody>
          <a:bodyPr/>
          <a:lstStyle/>
          <a:p>
            <a:pPr algn="l">
              <a:buNone/>
            </a:pPr>
            <a:r>
              <a:rPr lang="ru-RU" dirty="0" smtClean="0"/>
              <a:t>Игра»Собери правильно»</a:t>
            </a:r>
            <a:endParaRPr lang="ru-RU" dirty="0"/>
          </a:p>
        </p:txBody>
      </p:sp>
      <p:pic>
        <p:nvPicPr>
          <p:cNvPr id="5" name="Рисунок 4" descr="C:\Documents and Settings\Алексей\Мои документы\РОССРИЕСТР\1642333650_1-papik-pro-p-bukvar-klipart-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 rot="21048293">
            <a:off x="679091" y="1690388"/>
            <a:ext cx="2143140" cy="2527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Documents and Settings\Алексей\Мои документы\РОССРИЕСТР\101991728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1285860"/>
            <a:ext cx="1857388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Documents and Settings\Алексей\Мои документы\РОССРИЕСТР\c44b715430cffb2c0de8550436b087c8.jpe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73545">
            <a:off x="6283640" y="1742459"/>
            <a:ext cx="2079412" cy="2272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Documents and Settings\Алексей\Мои документы\РОССРИЕСТР\cc9b8051cd41496231bf275055m4--raboty-dlya-detej-plate-dlya-devochki-petushki-iz-plotnogo-hl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62325" y="4000504"/>
            <a:ext cx="2419350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4929198"/>
            <a:ext cx="7305701" cy="1071570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Молодцы!</a:t>
            </a:r>
            <a:endParaRPr lang="ru-RU" dirty="0"/>
          </a:p>
        </p:txBody>
      </p:sp>
      <p:pic>
        <p:nvPicPr>
          <p:cNvPr id="3" name="Picture 2" descr="C:\Documents and Settings\Алексей\Мои документы\РОССРИЕСТР\см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714356"/>
            <a:ext cx="4143404" cy="378621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064896" cy="1368152"/>
          </a:xfrm>
        </p:spPr>
        <p:txBody>
          <a:bodyPr/>
          <a:lstStyle/>
          <a:p>
            <a:pPr algn="ctr">
              <a:buNone/>
            </a:pPr>
            <a:r>
              <a:rPr lang="ru-RU" sz="4000" dirty="0" smtClean="0">
                <a:solidFill>
                  <a:schemeClr val="tx1"/>
                </a:solidFill>
                <a:effectLst/>
                <a:latin typeface="Constantia" panose="02030602050306030303" pitchFamily="18" charset="0"/>
              </a:rPr>
              <a:t>Спасибо</a:t>
            </a:r>
            <a:r>
              <a:rPr lang="ru-RU" sz="4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за внимание.</a:t>
            </a:r>
            <a:br>
              <a:rPr lang="ru-RU" sz="4000" dirty="0" smtClean="0">
                <a:solidFill>
                  <a:schemeClr val="tx1"/>
                </a:solidFill>
                <a:latin typeface="Constantia" panose="02030602050306030303" pitchFamily="18" charset="0"/>
              </a:rPr>
            </a:br>
            <a:r>
              <a:rPr lang="en-US" sz="40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endParaRPr lang="ru-RU" sz="40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pic>
        <p:nvPicPr>
          <p:cNvPr id="3" name="Picture 4" descr="https://st2.depositphotos.com/3827765/9144/v/950/depositphotos_91448642-stock-illustration-happy-family-with-three-childr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276872"/>
            <a:ext cx="6653543" cy="44111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331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557</TotalTime>
  <Words>164</Words>
  <Application>Microsoft Office PowerPoint</Application>
  <PresentationFormat>Экран (4:3)</PresentationFormat>
  <Paragraphs>35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Constantia</vt:lpstr>
      <vt:lpstr>Georgia</vt:lpstr>
      <vt:lpstr>Times New Roman</vt:lpstr>
      <vt:lpstr>Trebuchet MS</vt:lpstr>
      <vt:lpstr>Wingdings</vt:lpstr>
      <vt:lpstr>Воздушный поток</vt:lpstr>
      <vt:lpstr> «Что лучше: бумага или ткань?»</vt:lpstr>
      <vt:lpstr>Презентация PowerPoint</vt:lpstr>
      <vt:lpstr>Определи на ощупь</vt:lpstr>
      <vt:lpstr>Что крепче?</vt:lpstr>
      <vt:lpstr>   Бумага не прочная, она рвется легко Ткань порвать трудно, она прочная</vt:lpstr>
      <vt:lpstr>Молодцы!</vt:lpstr>
      <vt:lpstr>Презентация PowerPoint</vt:lpstr>
      <vt:lpstr>Презентация PowerPoint</vt:lpstr>
      <vt:lpstr>Бумага воде размокает и рвётся.      Ткань в воде намокает, но не рвется                            </vt:lpstr>
      <vt:lpstr>Молодцы !</vt:lpstr>
      <vt:lpstr>Игра»Собери правильно»</vt:lpstr>
      <vt:lpstr>Молодцы!</vt:lpstr>
      <vt:lpstr>Спасибо за внимание.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«Что лучше: бумага или ткань?»</dc:title>
  <dc:creator>Asus</dc:creator>
  <cp:lastModifiedBy>dasha.travkina@inbox.ru</cp:lastModifiedBy>
  <cp:revision>50</cp:revision>
  <dcterms:created xsi:type="dcterms:W3CDTF">2020-04-27T10:04:43Z</dcterms:created>
  <dcterms:modified xsi:type="dcterms:W3CDTF">2023-04-05T04:39:47Z</dcterms:modified>
</cp:coreProperties>
</file>