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0"/>
  </p:notesMasterIdLst>
  <p:sldIdLst>
    <p:sldId id="328" r:id="rId2"/>
    <p:sldId id="329" r:id="rId3"/>
    <p:sldId id="256" r:id="rId4"/>
    <p:sldId id="326" r:id="rId5"/>
    <p:sldId id="321" r:id="rId6"/>
    <p:sldId id="322" r:id="rId7"/>
    <p:sldId id="327" r:id="rId8"/>
    <p:sldId id="330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anose="030F0702030302020204" pitchFamily="66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99CC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0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/>
    <p:restoredTop sz="77249" autoAdjust="0"/>
  </p:normalViewPr>
  <p:slideViewPr>
    <p:cSldViewPr>
      <p:cViewPr varScale="1">
        <p:scale>
          <a:sx n="56" d="100"/>
          <a:sy n="56" d="100"/>
        </p:scale>
        <p:origin x="-5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144F32-F804-4F91-8822-BD7E17C761EC}" type="datetimeFigureOut">
              <a:rPr lang="ru-RU" smtClean="0"/>
              <a:pPr/>
              <a:t>07.02.2023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26326-3E2E-415A-9D6A-901688A5F11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147483647 w 3985"/>
              <a:gd name="T1" fmla="*/ 0 h 3619"/>
              <a:gd name="T2" fmla="*/ 0 w 3985"/>
              <a:gd name="T3" fmla="*/ 2147483647 h 3619"/>
              <a:gd name="T4" fmla="*/ 2147483647 w 3985"/>
              <a:gd name="T5" fmla="*/ 2147483647 h 3619"/>
              <a:gd name="T6" fmla="*/ 2147483647 w 3985"/>
              <a:gd name="T7" fmla="*/ 2147483647 h 3619"/>
              <a:gd name="T8" fmla="*/ 2147483647 w 3985"/>
              <a:gd name="T9" fmla="*/ 0 h 3619"/>
              <a:gd name="T10" fmla="*/ 2147483647 w 3985"/>
              <a:gd name="T11" fmla="*/ 0 h 361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1165081 w 794"/>
                <a:gd name="T1" fmla="*/ 213170 h 414"/>
                <a:gd name="T2" fmla="*/ 1041929 w 794"/>
                <a:gd name="T3" fmla="*/ 171664 h 414"/>
                <a:gd name="T4" fmla="*/ 816104 w 794"/>
                <a:gd name="T5" fmla="*/ 113430 h 414"/>
                <a:gd name="T6" fmla="*/ 104152 w 794"/>
                <a:gd name="T7" fmla="*/ 0 h 414"/>
                <a:gd name="T8" fmla="*/ 33591 w 794"/>
                <a:gd name="T9" fmla="*/ 10747 h 414"/>
                <a:gd name="T10" fmla="*/ 0 w 794"/>
                <a:gd name="T11" fmla="*/ 44832 h 414"/>
                <a:gd name="T12" fmla="*/ 40936 w 794"/>
                <a:gd name="T13" fmla="*/ 83723 h 414"/>
                <a:gd name="T14" fmla="*/ 836357 w 794"/>
                <a:gd name="T15" fmla="*/ 220863 h 414"/>
                <a:gd name="T16" fmla="*/ 1010635 w 794"/>
                <a:gd name="T17" fmla="*/ 212081 h 414"/>
                <a:gd name="T18" fmla="*/ 1151541 w 794"/>
                <a:gd name="T19" fmla="*/ 223440 h 414"/>
                <a:gd name="T20" fmla="*/ 1165081 w 794"/>
                <a:gd name="T21" fmla="*/ 213170 h 414"/>
                <a:gd name="T22" fmla="*/ 1165081 w 794"/>
                <a:gd name="T23" fmla="*/ 213170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1555 w 1586"/>
                <a:gd name="T1" fmla="*/ 0 h 821"/>
                <a:gd name="T2" fmla="*/ 15107 w 1586"/>
                <a:gd name="T3" fmla="*/ 2167 h 821"/>
                <a:gd name="T4" fmla="*/ 16207 w 1586"/>
                <a:gd name="T5" fmla="*/ 2664 h 821"/>
                <a:gd name="T6" fmla="*/ 18003 w 1586"/>
                <a:gd name="T7" fmla="*/ 3307 h 821"/>
                <a:gd name="T8" fmla="*/ 17765 w 1586"/>
                <a:gd name="T9" fmla="*/ 3428 h 821"/>
                <a:gd name="T10" fmla="*/ 15320 w 1586"/>
                <a:gd name="T11" fmla="*/ 3286 h 821"/>
                <a:gd name="T12" fmla="*/ 12994 w 1586"/>
                <a:gd name="T13" fmla="*/ 3387 h 821"/>
                <a:gd name="T14" fmla="*/ 470 w 1586"/>
                <a:gd name="T15" fmla="*/ 1247 h 821"/>
                <a:gd name="T16" fmla="*/ 0 w 1586"/>
                <a:gd name="T17" fmla="*/ 627 h 821"/>
                <a:gd name="T18" fmla="*/ 521 w 1586"/>
                <a:gd name="T19" fmla="*/ 132 h 821"/>
                <a:gd name="T20" fmla="*/ 1555 w 1586"/>
                <a:gd name="T21" fmla="*/ 0 h 821"/>
                <a:gd name="T22" fmla="*/ 1555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1385 h 747"/>
                <a:gd name="T2" fmla="*/ 10653 w 1049"/>
                <a:gd name="T3" fmla="*/ 3186 h 747"/>
                <a:gd name="T4" fmla="*/ 10851 w 1049"/>
                <a:gd name="T5" fmla="*/ 2278 h 747"/>
                <a:gd name="T6" fmla="*/ 12121 w 1049"/>
                <a:gd name="T7" fmla="*/ 1801 h 747"/>
                <a:gd name="T8" fmla="*/ 901 w 1049"/>
                <a:gd name="T9" fmla="*/ 0 h 747"/>
                <a:gd name="T10" fmla="*/ 0 w 1049"/>
                <a:gd name="T11" fmla="*/ 540 h 747"/>
                <a:gd name="T12" fmla="*/ 0 w 1049"/>
                <a:gd name="T13" fmla="*/ 1385 h 747"/>
                <a:gd name="T14" fmla="*/ 0 w 1049"/>
                <a:gd name="T15" fmla="*/ 1385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237 w 150"/>
                  <a:gd name="T1" fmla="*/ 0 h 173"/>
                  <a:gd name="T2" fmla="*/ 455 w 150"/>
                  <a:gd name="T3" fmla="*/ 294 h 173"/>
                  <a:gd name="T4" fmla="*/ 0 w 150"/>
                  <a:gd name="T5" fmla="*/ 768 h 173"/>
                  <a:gd name="T6" fmla="*/ 900 w 150"/>
                  <a:gd name="T7" fmla="*/ 710 h 173"/>
                  <a:gd name="T8" fmla="*/ 1160 w 150"/>
                  <a:gd name="T9" fmla="*/ 375 h 173"/>
                  <a:gd name="T10" fmla="*/ 1692 w 150"/>
                  <a:gd name="T11" fmla="*/ 119 h 173"/>
                  <a:gd name="T12" fmla="*/ 1237 w 150"/>
                  <a:gd name="T13" fmla="*/ 0 h 173"/>
                  <a:gd name="T14" fmla="*/ 1237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1787 w 1684"/>
                  <a:gd name="T1" fmla="*/ 0 h 880"/>
                  <a:gd name="T2" fmla="*/ 723 w 1684"/>
                  <a:gd name="T3" fmla="*/ 220 h 880"/>
                  <a:gd name="T4" fmla="*/ 0 w 1684"/>
                  <a:gd name="T5" fmla="*/ 878 h 880"/>
                  <a:gd name="T6" fmla="*/ 771 w 1684"/>
                  <a:gd name="T7" fmla="*/ 1515 h 880"/>
                  <a:gd name="T8" fmla="*/ 13548 w 1684"/>
                  <a:gd name="T9" fmla="*/ 3659 h 880"/>
                  <a:gd name="T10" fmla="*/ 16301 w 1684"/>
                  <a:gd name="T11" fmla="*/ 3526 h 880"/>
                  <a:gd name="T12" fmla="*/ 18531 w 1684"/>
                  <a:gd name="T13" fmla="*/ 3715 h 880"/>
                  <a:gd name="T14" fmla="*/ 19305 w 1684"/>
                  <a:gd name="T15" fmla="*/ 3414 h 880"/>
                  <a:gd name="T16" fmla="*/ 17216 w 1684"/>
                  <a:gd name="T17" fmla="*/ 2802 h 880"/>
                  <a:gd name="T18" fmla="*/ 16368 w 1684"/>
                  <a:gd name="T19" fmla="*/ 2164 h 880"/>
                  <a:gd name="T20" fmla="*/ 15699 w 1684"/>
                  <a:gd name="T21" fmla="*/ 2225 h 880"/>
                  <a:gd name="T22" fmla="*/ 16494 w 1684"/>
                  <a:gd name="T23" fmla="*/ 2802 h 880"/>
                  <a:gd name="T24" fmla="*/ 18089 w 1684"/>
                  <a:gd name="T25" fmla="*/ 3417 h 880"/>
                  <a:gd name="T26" fmla="*/ 16200 w 1684"/>
                  <a:gd name="T27" fmla="*/ 3322 h 880"/>
                  <a:gd name="T28" fmla="*/ 13972 w 1684"/>
                  <a:gd name="T29" fmla="*/ 3433 h 880"/>
                  <a:gd name="T30" fmla="*/ 14384 w 1684"/>
                  <a:gd name="T31" fmla="*/ 2742 h 880"/>
                  <a:gd name="T32" fmla="*/ 15339 w 1684"/>
                  <a:gd name="T33" fmla="*/ 2271 h 880"/>
                  <a:gd name="T34" fmla="*/ 14221 w 1684"/>
                  <a:gd name="T35" fmla="*/ 2330 h 880"/>
                  <a:gd name="T36" fmla="*/ 13354 w 1684"/>
                  <a:gd name="T37" fmla="*/ 2779 h 880"/>
                  <a:gd name="T38" fmla="*/ 13059 w 1684"/>
                  <a:gd name="T39" fmla="*/ 3341 h 880"/>
                  <a:gd name="T40" fmla="*/ 1228 w 1684"/>
                  <a:gd name="T41" fmla="*/ 1308 h 880"/>
                  <a:gd name="T42" fmla="*/ 915 w 1684"/>
                  <a:gd name="T43" fmla="*/ 907 h 880"/>
                  <a:gd name="T44" fmla="*/ 1180 w 1684"/>
                  <a:gd name="T45" fmla="*/ 403 h 880"/>
                  <a:gd name="T46" fmla="*/ 2484 w 1684"/>
                  <a:gd name="T47" fmla="*/ 0 h 880"/>
                  <a:gd name="T48" fmla="*/ 1787 w 1684"/>
                  <a:gd name="T49" fmla="*/ 0 h 880"/>
                  <a:gd name="T50" fmla="*/ 1787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148 w 1190"/>
                  <a:gd name="T1" fmla="*/ 0 h 500"/>
                  <a:gd name="T2" fmla="*/ 13640 w 1190"/>
                  <a:gd name="T3" fmla="*/ 2063 h 500"/>
                  <a:gd name="T4" fmla="*/ 12325 w 1190"/>
                  <a:gd name="T5" fmla="*/ 2105 h 500"/>
                  <a:gd name="T6" fmla="*/ 0 w 1190"/>
                  <a:gd name="T7" fmla="*/ 113 h 500"/>
                  <a:gd name="T8" fmla="*/ 1148 w 1190"/>
                  <a:gd name="T9" fmla="*/ 0 h 500"/>
                  <a:gd name="T10" fmla="*/ 1148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345 w 160"/>
                  <a:gd name="T1" fmla="*/ 0 h 335"/>
                  <a:gd name="T2" fmla="*/ 220 w 160"/>
                  <a:gd name="T3" fmla="*/ 439 h 335"/>
                  <a:gd name="T4" fmla="*/ 0 w 160"/>
                  <a:gd name="T5" fmla="*/ 944 h 335"/>
                  <a:gd name="T6" fmla="*/ 386 w 160"/>
                  <a:gd name="T7" fmla="*/ 1291 h 335"/>
                  <a:gd name="T8" fmla="*/ 1085 w 160"/>
                  <a:gd name="T9" fmla="*/ 1377 h 335"/>
                  <a:gd name="T10" fmla="*/ 880 w 160"/>
                  <a:gd name="T11" fmla="*/ 630 h 335"/>
                  <a:gd name="T12" fmla="*/ 1850 w 160"/>
                  <a:gd name="T13" fmla="*/ 72 h 335"/>
                  <a:gd name="T14" fmla="*/ 1345 w 160"/>
                  <a:gd name="T15" fmla="*/ 0 h 335"/>
                  <a:gd name="T16" fmla="*/ 1345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161 w 489"/>
                  <a:gd name="T1" fmla="*/ 146 h 296"/>
                  <a:gd name="T2" fmla="*/ 1797 w 489"/>
                  <a:gd name="T3" fmla="*/ 282 h 296"/>
                  <a:gd name="T4" fmla="*/ 3646 w 489"/>
                  <a:gd name="T5" fmla="*/ 584 h 296"/>
                  <a:gd name="T6" fmla="*/ 4951 w 489"/>
                  <a:gd name="T7" fmla="*/ 1035 h 296"/>
                  <a:gd name="T8" fmla="*/ 3668 w 489"/>
                  <a:gd name="T9" fmla="*/ 979 h 296"/>
                  <a:gd name="T10" fmla="*/ 1560 w 489"/>
                  <a:gd name="T11" fmla="*/ 621 h 296"/>
                  <a:gd name="T12" fmla="*/ 561 w 489"/>
                  <a:gd name="T13" fmla="*/ 341 h 296"/>
                  <a:gd name="T14" fmla="*/ 1200 w 489"/>
                  <a:gd name="T15" fmla="*/ 694 h 296"/>
                  <a:gd name="T16" fmla="*/ 3059 w 489"/>
                  <a:gd name="T17" fmla="*/ 1147 h 296"/>
                  <a:gd name="T18" fmla="*/ 5240 w 489"/>
                  <a:gd name="T19" fmla="*/ 1262 h 296"/>
                  <a:gd name="T20" fmla="*/ 5500 w 489"/>
                  <a:gd name="T21" fmla="*/ 953 h 296"/>
                  <a:gd name="T22" fmla="*/ 4433 w 489"/>
                  <a:gd name="T23" fmla="*/ 512 h 296"/>
                  <a:gd name="T24" fmla="*/ 1910 w 489"/>
                  <a:gd name="T25" fmla="*/ 73 h 296"/>
                  <a:gd name="T26" fmla="*/ 0 w 489"/>
                  <a:gd name="T27" fmla="*/ 0 h 296"/>
                  <a:gd name="T28" fmla="*/ 161 w 489"/>
                  <a:gd name="T29" fmla="*/ 146 h 296"/>
                  <a:gd name="T30" fmla="*/ 161 w 489"/>
                  <a:gd name="T31" fmla="*/ 146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155 w 794"/>
                <a:gd name="T1" fmla="*/ 35 h 414"/>
                <a:gd name="T2" fmla="*/ 139 w 794"/>
                <a:gd name="T3" fmla="*/ 28 h 414"/>
                <a:gd name="T4" fmla="*/ 109 w 794"/>
                <a:gd name="T5" fmla="*/ 18 h 414"/>
                <a:gd name="T6" fmla="*/ 13 w 794"/>
                <a:gd name="T7" fmla="*/ 0 h 414"/>
                <a:gd name="T8" fmla="*/ 5 w 794"/>
                <a:gd name="T9" fmla="*/ 2 h 414"/>
                <a:gd name="T10" fmla="*/ 0 w 794"/>
                <a:gd name="T11" fmla="*/ 8 h 414"/>
                <a:gd name="T12" fmla="*/ 5 w 794"/>
                <a:gd name="T13" fmla="*/ 14 h 414"/>
                <a:gd name="T14" fmla="*/ 112 w 794"/>
                <a:gd name="T15" fmla="*/ 37 h 414"/>
                <a:gd name="T16" fmla="*/ 135 w 794"/>
                <a:gd name="T17" fmla="*/ 35 h 414"/>
                <a:gd name="T18" fmla="*/ 154 w 794"/>
                <a:gd name="T19" fmla="*/ 37 h 414"/>
                <a:gd name="T20" fmla="*/ 155 w 794"/>
                <a:gd name="T21" fmla="*/ 35 h 414"/>
                <a:gd name="T22" fmla="*/ 155 w 794"/>
                <a:gd name="T23" fmla="*/ 35 h 414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0 w 1586"/>
                <a:gd name="T1" fmla="*/ 0 h 821"/>
                <a:gd name="T2" fmla="*/ 2 w 1586"/>
                <a:gd name="T3" fmla="*/ 0 h 821"/>
                <a:gd name="T4" fmla="*/ 2 w 1586"/>
                <a:gd name="T5" fmla="*/ 0 h 821"/>
                <a:gd name="T6" fmla="*/ 2 w 1586"/>
                <a:gd name="T7" fmla="*/ 0 h 821"/>
                <a:gd name="T8" fmla="*/ 2 w 1586"/>
                <a:gd name="T9" fmla="*/ 1 h 821"/>
                <a:gd name="T10" fmla="*/ 2 w 1586"/>
                <a:gd name="T11" fmla="*/ 0 h 821"/>
                <a:gd name="T12" fmla="*/ 2 w 1586"/>
                <a:gd name="T13" fmla="*/ 1 h 821"/>
                <a:gd name="T14" fmla="*/ 0 w 1586"/>
                <a:gd name="T15" fmla="*/ 0 h 821"/>
                <a:gd name="T16" fmla="*/ 0 w 1586"/>
                <a:gd name="T17" fmla="*/ 0 h 821"/>
                <a:gd name="T18" fmla="*/ 0 w 1586"/>
                <a:gd name="T19" fmla="*/ 0 h 821"/>
                <a:gd name="T20" fmla="*/ 0 w 1586"/>
                <a:gd name="T21" fmla="*/ 0 h 821"/>
                <a:gd name="T22" fmla="*/ 0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>
                <a:gd name="T0" fmla="*/ 0 w 1049"/>
                <a:gd name="T1" fmla="*/ 0 h 747"/>
                <a:gd name="T2" fmla="*/ 2 w 1049"/>
                <a:gd name="T3" fmla="*/ 0 h 747"/>
                <a:gd name="T4" fmla="*/ 2 w 1049"/>
                <a:gd name="T5" fmla="*/ 0 h 747"/>
                <a:gd name="T6" fmla="*/ 2 w 1049"/>
                <a:gd name="T7" fmla="*/ 0 h 747"/>
                <a:gd name="T8" fmla="*/ 0 w 1049"/>
                <a:gd name="T9" fmla="*/ 0 h 747"/>
                <a:gd name="T10" fmla="*/ 0 w 1049"/>
                <a:gd name="T11" fmla="*/ 0 h 747"/>
                <a:gd name="T12" fmla="*/ 0 w 1049"/>
                <a:gd name="T13" fmla="*/ 0 h 747"/>
                <a:gd name="T14" fmla="*/ 0 w 1049"/>
                <a:gd name="T15" fmla="*/ 0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0 w 150"/>
                  <a:gd name="T1" fmla="*/ 0 h 173"/>
                  <a:gd name="T2" fmla="*/ 0 w 150"/>
                  <a:gd name="T3" fmla="*/ 0 h 173"/>
                  <a:gd name="T4" fmla="*/ 0 w 150"/>
                  <a:gd name="T5" fmla="*/ 0 h 173"/>
                  <a:gd name="T6" fmla="*/ 0 w 150"/>
                  <a:gd name="T7" fmla="*/ 0 h 173"/>
                  <a:gd name="T8" fmla="*/ 0 w 150"/>
                  <a:gd name="T9" fmla="*/ 0 h 173"/>
                  <a:gd name="T10" fmla="*/ 0 w 150"/>
                  <a:gd name="T11" fmla="*/ 0 h 173"/>
                  <a:gd name="T12" fmla="*/ 0 w 150"/>
                  <a:gd name="T13" fmla="*/ 0 h 173"/>
                  <a:gd name="T14" fmla="*/ 0 w 150"/>
                  <a:gd name="T15" fmla="*/ 0 h 173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0 w 1684"/>
                  <a:gd name="T1" fmla="*/ 0 h 880"/>
                  <a:gd name="T2" fmla="*/ 0 w 1684"/>
                  <a:gd name="T3" fmla="*/ 0 h 880"/>
                  <a:gd name="T4" fmla="*/ 0 w 1684"/>
                  <a:gd name="T5" fmla="*/ 0 h 880"/>
                  <a:gd name="T6" fmla="*/ 0 w 1684"/>
                  <a:gd name="T7" fmla="*/ 0 h 880"/>
                  <a:gd name="T8" fmla="*/ 2 w 1684"/>
                  <a:gd name="T9" fmla="*/ 1 h 880"/>
                  <a:gd name="T10" fmla="*/ 2 w 1684"/>
                  <a:gd name="T11" fmla="*/ 1 h 880"/>
                  <a:gd name="T12" fmla="*/ 2 w 1684"/>
                  <a:gd name="T13" fmla="*/ 1 h 880"/>
                  <a:gd name="T14" fmla="*/ 3 w 1684"/>
                  <a:gd name="T15" fmla="*/ 1 h 880"/>
                  <a:gd name="T16" fmla="*/ 2 w 1684"/>
                  <a:gd name="T17" fmla="*/ 0 h 880"/>
                  <a:gd name="T18" fmla="*/ 2 w 1684"/>
                  <a:gd name="T19" fmla="*/ 0 h 880"/>
                  <a:gd name="T20" fmla="*/ 2 w 1684"/>
                  <a:gd name="T21" fmla="*/ 0 h 880"/>
                  <a:gd name="T22" fmla="*/ 2 w 1684"/>
                  <a:gd name="T23" fmla="*/ 0 h 880"/>
                  <a:gd name="T24" fmla="*/ 2 w 1684"/>
                  <a:gd name="T25" fmla="*/ 1 h 880"/>
                  <a:gd name="T26" fmla="*/ 2 w 1684"/>
                  <a:gd name="T27" fmla="*/ 0 h 880"/>
                  <a:gd name="T28" fmla="*/ 2 w 1684"/>
                  <a:gd name="T29" fmla="*/ 1 h 880"/>
                  <a:gd name="T30" fmla="*/ 2 w 1684"/>
                  <a:gd name="T31" fmla="*/ 0 h 880"/>
                  <a:gd name="T32" fmla="*/ 2 w 1684"/>
                  <a:gd name="T33" fmla="*/ 0 h 880"/>
                  <a:gd name="T34" fmla="*/ 2 w 1684"/>
                  <a:gd name="T35" fmla="*/ 0 h 880"/>
                  <a:gd name="T36" fmla="*/ 2 w 1684"/>
                  <a:gd name="T37" fmla="*/ 0 h 880"/>
                  <a:gd name="T38" fmla="*/ 2 w 1684"/>
                  <a:gd name="T39" fmla="*/ 0 h 880"/>
                  <a:gd name="T40" fmla="*/ 0 w 1684"/>
                  <a:gd name="T41" fmla="*/ 0 h 880"/>
                  <a:gd name="T42" fmla="*/ 0 w 1684"/>
                  <a:gd name="T43" fmla="*/ 0 h 880"/>
                  <a:gd name="T44" fmla="*/ 0 w 1684"/>
                  <a:gd name="T45" fmla="*/ 0 h 880"/>
                  <a:gd name="T46" fmla="*/ 0 w 1684"/>
                  <a:gd name="T47" fmla="*/ 0 h 880"/>
                  <a:gd name="T48" fmla="*/ 0 w 1684"/>
                  <a:gd name="T49" fmla="*/ 0 h 880"/>
                  <a:gd name="T50" fmla="*/ 0 w 1684"/>
                  <a:gd name="T51" fmla="*/ 0 h 88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0 w 1190"/>
                  <a:gd name="T1" fmla="*/ 0 h 500"/>
                  <a:gd name="T2" fmla="*/ 2 w 1190"/>
                  <a:gd name="T3" fmla="*/ 0 h 500"/>
                  <a:gd name="T4" fmla="*/ 2 w 1190"/>
                  <a:gd name="T5" fmla="*/ 0 h 500"/>
                  <a:gd name="T6" fmla="*/ 0 w 1190"/>
                  <a:gd name="T7" fmla="*/ 0 h 500"/>
                  <a:gd name="T8" fmla="*/ 0 w 1190"/>
                  <a:gd name="T9" fmla="*/ 0 h 500"/>
                  <a:gd name="T10" fmla="*/ 0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>
                  <a:gd name="T0" fmla="*/ 0 w 160"/>
                  <a:gd name="T1" fmla="*/ 0 h 335"/>
                  <a:gd name="T2" fmla="*/ 0 w 160"/>
                  <a:gd name="T3" fmla="*/ 0 h 335"/>
                  <a:gd name="T4" fmla="*/ 0 w 160"/>
                  <a:gd name="T5" fmla="*/ 0 h 335"/>
                  <a:gd name="T6" fmla="*/ 0 w 160"/>
                  <a:gd name="T7" fmla="*/ 0 h 335"/>
                  <a:gd name="T8" fmla="*/ 0 w 160"/>
                  <a:gd name="T9" fmla="*/ 0 h 335"/>
                  <a:gd name="T10" fmla="*/ 0 w 160"/>
                  <a:gd name="T11" fmla="*/ 0 h 335"/>
                  <a:gd name="T12" fmla="*/ 0 w 160"/>
                  <a:gd name="T13" fmla="*/ 0 h 335"/>
                  <a:gd name="T14" fmla="*/ 0 w 160"/>
                  <a:gd name="T15" fmla="*/ 0 h 335"/>
                  <a:gd name="T16" fmla="*/ 0 w 160"/>
                  <a:gd name="T17" fmla="*/ 0 h 335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>
                  <a:gd name="T0" fmla="*/ 0 w 489"/>
                  <a:gd name="T1" fmla="*/ 0 h 296"/>
                  <a:gd name="T2" fmla="*/ 0 w 489"/>
                  <a:gd name="T3" fmla="*/ 0 h 296"/>
                  <a:gd name="T4" fmla="*/ 0 w 489"/>
                  <a:gd name="T5" fmla="*/ 0 h 296"/>
                  <a:gd name="T6" fmla="*/ 1 w 489"/>
                  <a:gd name="T7" fmla="*/ 0 h 296"/>
                  <a:gd name="T8" fmla="*/ 0 w 489"/>
                  <a:gd name="T9" fmla="*/ 0 h 296"/>
                  <a:gd name="T10" fmla="*/ 0 w 489"/>
                  <a:gd name="T11" fmla="*/ 0 h 296"/>
                  <a:gd name="T12" fmla="*/ 0 w 489"/>
                  <a:gd name="T13" fmla="*/ 0 h 296"/>
                  <a:gd name="T14" fmla="*/ 0 w 489"/>
                  <a:gd name="T15" fmla="*/ 0 h 296"/>
                  <a:gd name="T16" fmla="*/ 0 w 489"/>
                  <a:gd name="T17" fmla="*/ 0 h 296"/>
                  <a:gd name="T18" fmla="*/ 1 w 489"/>
                  <a:gd name="T19" fmla="*/ 0 h 296"/>
                  <a:gd name="T20" fmla="*/ 1 w 489"/>
                  <a:gd name="T21" fmla="*/ 0 h 296"/>
                  <a:gd name="T22" fmla="*/ 1 w 489"/>
                  <a:gd name="T23" fmla="*/ 0 h 296"/>
                  <a:gd name="T24" fmla="*/ 0 w 489"/>
                  <a:gd name="T25" fmla="*/ 0 h 296"/>
                  <a:gd name="T26" fmla="*/ 0 w 489"/>
                  <a:gd name="T27" fmla="*/ 0 h 296"/>
                  <a:gd name="T28" fmla="*/ 0 w 489"/>
                  <a:gd name="T29" fmla="*/ 0 h 296"/>
                  <a:gd name="T30" fmla="*/ 0 w 489"/>
                  <a:gd name="T31" fmla="*/ 0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2147483647 w 4288"/>
              <a:gd name="T3" fmla="*/ 2147483647 h 459"/>
              <a:gd name="T4" fmla="*/ 2147483647 w 4288"/>
              <a:gd name="T5" fmla="*/ 2147483647 h 459"/>
              <a:gd name="T6" fmla="*/ 2147483647 w 4288"/>
              <a:gd name="T7" fmla="*/ 2147483647 h 459"/>
              <a:gd name="T8" fmla="*/ 2147483647 w 4288"/>
              <a:gd name="T9" fmla="*/ 2147483647 h 459"/>
              <a:gd name="T10" fmla="*/ 2147483647 w 4288"/>
              <a:gd name="T11" fmla="*/ 2147483647 h 459"/>
              <a:gd name="T12" fmla="*/ 2147483647 w 4288"/>
              <a:gd name="T13" fmla="*/ 2147483647 h 45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2147483647 h 240"/>
              <a:gd name="T2" fmla="*/ 2147483647 w 560"/>
              <a:gd name="T3" fmla="*/ 2147483647 h 240"/>
              <a:gd name="T4" fmla="*/ 2147483647 w 560"/>
              <a:gd name="T5" fmla="*/ 2147483647 h 240"/>
              <a:gd name="T6" fmla="*/ 2147483647 w 560"/>
              <a:gd name="T7" fmla="*/ 2147483647 h 24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ru-RU" altLang="ru-RU" noProof="0" smtClean="0"/>
              <a:t>Образец заголовка</a:t>
            </a:r>
          </a:p>
        </p:txBody>
      </p:sp>
      <p:sp>
        <p:nvSpPr>
          <p:cNvPr id="2560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lvl="0"/>
            <a:r>
              <a:rPr lang="ru-RU" altLang="ru-RU" noProof="0" smtClean="0"/>
              <a:t>Образец подзаголовка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6B55CA5-3810-4FFE-9DAB-5C14E7C5734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168185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7E19E2-4682-4853-9F1A-6F8FE1D45F0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266851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BFE89F5-93F8-498A-B5B6-A32B8C53B1F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6015603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A2ADE8-49A2-48FC-A6AF-DFAB277DBC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9390641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F89FB7A-70DA-4CCD-94F3-13655EB5FDF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800446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2C52EF1-CC7D-403B-A491-F0B0EF3719EA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234681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0CEB51A-F7B0-4E16-B8F1-C0C3CEB020AF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883381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71E49F-F0F0-4198-A924-C4CECEBAD43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7392576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40B59C-0919-4378-A2E9-5CB07B78725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7141438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E347B6-2BD2-49A1-A3B1-A4969B3503D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091403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BC7645-E2F7-45B3-AAF6-C053070C8DF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993779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2147483647 w 2903"/>
              <a:gd name="T1" fmla="*/ 2147483647 h 3686"/>
              <a:gd name="T2" fmla="*/ 2147483647 w 2903"/>
              <a:gd name="T3" fmla="*/ 2147483647 h 3686"/>
              <a:gd name="T4" fmla="*/ 2147483647 w 2903"/>
              <a:gd name="T5" fmla="*/ 0 h 3686"/>
              <a:gd name="T6" fmla="*/ 2147483647 w 2903"/>
              <a:gd name="T7" fmla="*/ 2147483647 h 3686"/>
              <a:gd name="T8" fmla="*/ 2147483647 w 2903"/>
              <a:gd name="T9" fmla="*/ 2147483647 h 3686"/>
              <a:gd name="T10" fmla="*/ 0 w 2903"/>
              <a:gd name="T11" fmla="*/ 2147483647 h 3686"/>
              <a:gd name="T12" fmla="*/ 2147483647 w 2903"/>
              <a:gd name="T13" fmla="*/ 2147483647 h 3686"/>
              <a:gd name="T14" fmla="*/ 2147483647 w 2903"/>
              <a:gd name="T15" fmla="*/ 2147483647 h 3686"/>
              <a:gd name="T16" fmla="*/ 2147483647 w 2903"/>
              <a:gd name="T17" fmla="*/ 2147483647 h 3686"/>
              <a:gd name="T18" fmla="*/ 2147483647 w 2903"/>
              <a:gd name="T19" fmla="*/ 2147483647 h 3686"/>
              <a:gd name="T20" fmla="*/ 2147483647 w 2903"/>
              <a:gd name="T21" fmla="*/ 2147483647 h 368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2458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CABE1EC-E622-4383-A194-E9D43D123FA3}" type="slidenum">
              <a:rPr lang="ru-RU" altLang="ru-RU"/>
              <a:pPr/>
              <a:t>‹#›</a:t>
            </a:fld>
            <a:endParaRPr lang="ru-RU" altLang="ru-RU"/>
          </a:p>
        </p:txBody>
      </p:sp>
      <p:sp>
        <p:nvSpPr>
          <p:cNvPr id="1032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2147483647 w 2911"/>
              <a:gd name="T1" fmla="*/ 0 h 3703"/>
              <a:gd name="T2" fmla="*/ 2147483647 w 2911"/>
              <a:gd name="T3" fmla="*/ 2147483647 h 3703"/>
              <a:gd name="T4" fmla="*/ 2147483647 w 2911"/>
              <a:gd name="T5" fmla="*/ 2147483647 h 3703"/>
              <a:gd name="T6" fmla="*/ 0 w 2911"/>
              <a:gd name="T7" fmla="*/ 2147483647 h 3703"/>
              <a:gd name="T8" fmla="*/ 2147483647 w 2911"/>
              <a:gd name="T9" fmla="*/ 2147483647 h 3703"/>
              <a:gd name="T10" fmla="*/ 2147483647 w 2911"/>
              <a:gd name="T11" fmla="*/ 2147483647 h 3703"/>
              <a:gd name="T12" fmla="*/ 2147483647 w 2911"/>
              <a:gd name="T13" fmla="*/ 2147483647 h 3703"/>
              <a:gd name="T14" fmla="*/ 2147483647 w 2911"/>
              <a:gd name="T15" fmla="*/ 2147483647 h 3703"/>
              <a:gd name="T16" fmla="*/ 2147483647 w 2911"/>
              <a:gd name="T17" fmla="*/ 2147483647 h 3703"/>
              <a:gd name="T18" fmla="*/ 2147483647 w 2911"/>
              <a:gd name="T19" fmla="*/ 0 h 3703"/>
              <a:gd name="T20" fmla="*/ 2147483647 w 2911"/>
              <a:gd name="T21" fmla="*/ 0 h 3703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033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2147483647 h 2777"/>
              <a:gd name="T2" fmla="*/ 2147483647 w 2561"/>
              <a:gd name="T3" fmla="*/ 2147483647 h 2777"/>
              <a:gd name="T4" fmla="*/ 2147483647 w 2561"/>
              <a:gd name="T5" fmla="*/ 2147483647 h 2777"/>
              <a:gd name="T6" fmla="*/ 2147483647 w 2561"/>
              <a:gd name="T7" fmla="*/ 2147483647 h 2777"/>
              <a:gd name="T8" fmla="*/ 2147483647 w 2561"/>
              <a:gd name="T9" fmla="*/ 2147483647 h 2777"/>
              <a:gd name="T10" fmla="*/ 2147483647 w 2561"/>
              <a:gd name="T11" fmla="*/ 0 h 2777"/>
              <a:gd name="T12" fmla="*/ 0 w 2561"/>
              <a:gd name="T13" fmla="*/ 2147483647 h 2777"/>
              <a:gd name="T14" fmla="*/ 0 w 2561"/>
              <a:gd name="T15" fmla="*/ 2147483647 h 2777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grpSp>
        <p:nvGrpSpPr>
          <p:cNvPr id="103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1051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3 w 2177"/>
                <a:gd name="T1" fmla="*/ 10 h 1298"/>
                <a:gd name="T2" fmla="*/ 12 w 2177"/>
                <a:gd name="T3" fmla="*/ 9 h 1298"/>
                <a:gd name="T4" fmla="*/ 11 w 2177"/>
                <a:gd name="T5" fmla="*/ 4 h 1298"/>
                <a:gd name="T6" fmla="*/ 17 w 2177"/>
                <a:gd name="T7" fmla="*/ 3 h 1298"/>
                <a:gd name="T8" fmla="*/ 18 w 2177"/>
                <a:gd name="T9" fmla="*/ 2 h 1298"/>
                <a:gd name="T10" fmla="*/ 17 w 2177"/>
                <a:gd name="T11" fmla="*/ 1 h 1298"/>
                <a:gd name="T12" fmla="*/ 10 w 2177"/>
                <a:gd name="T13" fmla="*/ 2 h 1298"/>
                <a:gd name="T14" fmla="*/ 10 w 2177"/>
                <a:gd name="T15" fmla="*/ 1 h 1298"/>
                <a:gd name="T16" fmla="*/ 9 w 2177"/>
                <a:gd name="T17" fmla="*/ 0 h 1298"/>
                <a:gd name="T18" fmla="*/ 8 w 2177"/>
                <a:gd name="T19" fmla="*/ 1 h 1298"/>
                <a:gd name="T20" fmla="*/ 7 w 2177"/>
                <a:gd name="T21" fmla="*/ 1 h 1298"/>
                <a:gd name="T22" fmla="*/ 8 w 2177"/>
                <a:gd name="T23" fmla="*/ 3 h 1298"/>
                <a:gd name="T24" fmla="*/ 6 w 2177"/>
                <a:gd name="T25" fmla="*/ 4 h 1298"/>
                <a:gd name="T26" fmla="*/ 8 w 2177"/>
                <a:gd name="T27" fmla="*/ 4 h 1298"/>
                <a:gd name="T28" fmla="*/ 9 w 2177"/>
                <a:gd name="T29" fmla="*/ 7 h 1298"/>
                <a:gd name="T30" fmla="*/ 2 w 2177"/>
                <a:gd name="T31" fmla="*/ 4 h 1298"/>
                <a:gd name="T32" fmla="*/ 1 w 2177"/>
                <a:gd name="T33" fmla="*/ 4 h 1298"/>
                <a:gd name="T34" fmla="*/ 0 w 2177"/>
                <a:gd name="T35" fmla="*/ 5 h 1298"/>
                <a:gd name="T36" fmla="*/ 1 w 2177"/>
                <a:gd name="T37" fmla="*/ 7 h 1298"/>
                <a:gd name="T38" fmla="*/ 9 w 2177"/>
                <a:gd name="T39" fmla="*/ 11 h 1298"/>
                <a:gd name="T40" fmla="*/ 11 w 2177"/>
                <a:gd name="T41" fmla="*/ 10 h 1298"/>
                <a:gd name="T42" fmla="*/ 13 w 2177"/>
                <a:gd name="T43" fmla="*/ 11 h 1298"/>
                <a:gd name="T44" fmla="*/ 13 w 2177"/>
                <a:gd name="T45" fmla="*/ 10 h 1298"/>
                <a:gd name="T46" fmla="*/ 13 w 2177"/>
                <a:gd name="T47" fmla="*/ 10 h 1298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2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1 h 258"/>
                <a:gd name="T2" fmla="*/ 0 w 143"/>
                <a:gd name="T3" fmla="*/ 0 h 258"/>
                <a:gd name="T4" fmla="*/ 1 w 143"/>
                <a:gd name="T5" fmla="*/ 2 h 258"/>
                <a:gd name="T6" fmla="*/ 0 w 143"/>
                <a:gd name="T7" fmla="*/ 3 h 258"/>
                <a:gd name="T8" fmla="*/ 0 w 143"/>
                <a:gd name="T9" fmla="*/ 1 h 258"/>
                <a:gd name="T10" fmla="*/ 0 w 143"/>
                <a:gd name="T11" fmla="*/ 1 h 25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3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1 w 1586"/>
                <a:gd name="T1" fmla="*/ 0 h 821"/>
                <a:gd name="T2" fmla="*/ 10 w 1586"/>
                <a:gd name="T3" fmla="*/ 4 h 821"/>
                <a:gd name="T4" fmla="*/ 11 w 1586"/>
                <a:gd name="T5" fmla="*/ 4 h 821"/>
                <a:gd name="T6" fmla="*/ 12 w 1586"/>
                <a:gd name="T7" fmla="*/ 6 h 821"/>
                <a:gd name="T8" fmla="*/ 12 w 1586"/>
                <a:gd name="T9" fmla="*/ 6 h 821"/>
                <a:gd name="T10" fmla="*/ 10 w 1586"/>
                <a:gd name="T11" fmla="*/ 6 h 821"/>
                <a:gd name="T12" fmla="*/ 8 w 1586"/>
                <a:gd name="T13" fmla="*/ 6 h 821"/>
                <a:gd name="T14" fmla="*/ 0 w 1586"/>
                <a:gd name="T15" fmla="*/ 2 h 821"/>
                <a:gd name="T16" fmla="*/ 0 w 1586"/>
                <a:gd name="T17" fmla="*/ 1 h 821"/>
                <a:gd name="T18" fmla="*/ 0 w 1586"/>
                <a:gd name="T19" fmla="*/ 0 h 821"/>
                <a:gd name="T20" fmla="*/ 1 w 1586"/>
                <a:gd name="T21" fmla="*/ 0 h 821"/>
                <a:gd name="T22" fmla="*/ 1 w 1586"/>
                <a:gd name="T23" fmla="*/ 0 h 82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4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3 h 747"/>
                <a:gd name="T2" fmla="*/ 8 w 1049"/>
                <a:gd name="T3" fmla="*/ 6 h 747"/>
                <a:gd name="T4" fmla="*/ 8 w 1049"/>
                <a:gd name="T5" fmla="*/ 5 h 747"/>
                <a:gd name="T6" fmla="*/ 9 w 1049"/>
                <a:gd name="T7" fmla="*/ 4 h 747"/>
                <a:gd name="T8" fmla="*/ 1 w 1049"/>
                <a:gd name="T9" fmla="*/ 0 h 747"/>
                <a:gd name="T10" fmla="*/ 0 w 1049"/>
                <a:gd name="T11" fmla="*/ 1 h 747"/>
                <a:gd name="T12" fmla="*/ 0 w 1049"/>
                <a:gd name="T13" fmla="*/ 3 h 747"/>
                <a:gd name="T14" fmla="*/ 0 w 1049"/>
                <a:gd name="T15" fmla="*/ 3 h 74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5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1 h 241"/>
                <a:gd name="T2" fmla="*/ 1 w 272"/>
                <a:gd name="T3" fmla="*/ 0 h 241"/>
                <a:gd name="T4" fmla="*/ 1 w 272"/>
                <a:gd name="T5" fmla="*/ 1 h 241"/>
                <a:gd name="T6" fmla="*/ 2 w 272"/>
                <a:gd name="T7" fmla="*/ 2 h 241"/>
                <a:gd name="T8" fmla="*/ 1 w 272"/>
                <a:gd name="T9" fmla="*/ 2 h 241"/>
                <a:gd name="T10" fmla="*/ 0 w 272"/>
                <a:gd name="T11" fmla="*/ 2 h 241"/>
                <a:gd name="T12" fmla="*/ 0 w 272"/>
                <a:gd name="T13" fmla="*/ 1 h 241"/>
                <a:gd name="T14" fmla="*/ 0 w 272"/>
                <a:gd name="T15" fmla="*/ 1 h 24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6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2 w 152"/>
                <a:gd name="T1" fmla="*/ 1 h 224"/>
                <a:gd name="T2" fmla="*/ 2 w 152"/>
                <a:gd name="T3" fmla="*/ 2 h 224"/>
                <a:gd name="T4" fmla="*/ 0 w 152"/>
                <a:gd name="T5" fmla="*/ 1 h 224"/>
                <a:gd name="T6" fmla="*/ 1 w 152"/>
                <a:gd name="T7" fmla="*/ 0 h 224"/>
                <a:gd name="T8" fmla="*/ 2 w 152"/>
                <a:gd name="T9" fmla="*/ 1 h 224"/>
                <a:gd name="T10" fmla="*/ 2 w 152"/>
                <a:gd name="T11" fmla="*/ 1 h 224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7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1 h 764"/>
                <a:gd name="T2" fmla="*/ 1 w 386"/>
                <a:gd name="T3" fmla="*/ 0 h 764"/>
                <a:gd name="T4" fmla="*/ 2 w 386"/>
                <a:gd name="T5" fmla="*/ 1 h 764"/>
                <a:gd name="T6" fmla="*/ 4 w 386"/>
                <a:gd name="T7" fmla="*/ 6 h 764"/>
                <a:gd name="T8" fmla="*/ 3 w 386"/>
                <a:gd name="T9" fmla="*/ 6 h 764"/>
                <a:gd name="T10" fmla="*/ 2 w 386"/>
                <a:gd name="T11" fmla="*/ 6 h 764"/>
                <a:gd name="T12" fmla="*/ 0 w 386"/>
                <a:gd name="T13" fmla="*/ 1 h 764"/>
                <a:gd name="T14" fmla="*/ 0 w 386"/>
                <a:gd name="T15" fmla="*/ 1 h 7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8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6 w 728"/>
                <a:gd name="T1" fmla="*/ 0 h 348"/>
                <a:gd name="T2" fmla="*/ 0 w 728"/>
                <a:gd name="T3" fmla="*/ 1 h 348"/>
                <a:gd name="T4" fmla="*/ 1 w 728"/>
                <a:gd name="T5" fmla="*/ 3 h 348"/>
                <a:gd name="T6" fmla="*/ 6 w 728"/>
                <a:gd name="T7" fmla="*/ 2 h 348"/>
                <a:gd name="T8" fmla="*/ 6 w 728"/>
                <a:gd name="T9" fmla="*/ 1 h 348"/>
                <a:gd name="T10" fmla="*/ 6 w 728"/>
                <a:gd name="T11" fmla="*/ 0 h 348"/>
                <a:gd name="T12" fmla="*/ 6 w 728"/>
                <a:gd name="T13" fmla="*/ 0 h 34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9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3 w 312"/>
                <a:gd name="T1" fmla="*/ 0 h 135"/>
                <a:gd name="T2" fmla="*/ 0 w 312"/>
                <a:gd name="T3" fmla="*/ 0 h 135"/>
                <a:gd name="T4" fmla="*/ 3 w 312"/>
                <a:gd name="T5" fmla="*/ 1 h 135"/>
                <a:gd name="T6" fmla="*/ 3 w 312"/>
                <a:gd name="T7" fmla="*/ 0 h 135"/>
                <a:gd name="T8" fmla="*/ 3 w 312"/>
                <a:gd name="T9" fmla="*/ 0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06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1074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0 h 175"/>
                    <a:gd name="T2" fmla="*/ 1 w 313"/>
                    <a:gd name="T3" fmla="*/ 0 h 175"/>
                    <a:gd name="T4" fmla="*/ 2 w 313"/>
                    <a:gd name="T5" fmla="*/ 0 h 175"/>
                    <a:gd name="T6" fmla="*/ 3 w 313"/>
                    <a:gd name="T7" fmla="*/ 0 h 175"/>
                    <a:gd name="T8" fmla="*/ 3 w 313"/>
                    <a:gd name="T9" fmla="*/ 0 h 175"/>
                    <a:gd name="T10" fmla="*/ 2 w 313"/>
                    <a:gd name="T11" fmla="*/ 0 h 175"/>
                    <a:gd name="T12" fmla="*/ 1 w 313"/>
                    <a:gd name="T13" fmla="*/ 0 h 175"/>
                    <a:gd name="T14" fmla="*/ 1 w 313"/>
                    <a:gd name="T15" fmla="*/ 1 h 175"/>
                    <a:gd name="T16" fmla="*/ 0 w 313"/>
                    <a:gd name="T17" fmla="*/ 0 h 175"/>
                    <a:gd name="T18" fmla="*/ 0 w 313"/>
                    <a:gd name="T19" fmla="*/ 0 h 175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5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1 h 266"/>
                    <a:gd name="T2" fmla="*/ 2 w 230"/>
                    <a:gd name="T3" fmla="*/ 3 h 266"/>
                    <a:gd name="T4" fmla="*/ 2 w 230"/>
                    <a:gd name="T5" fmla="*/ 2 h 266"/>
                    <a:gd name="T6" fmla="*/ 2 w 230"/>
                    <a:gd name="T7" fmla="*/ 1 h 266"/>
                    <a:gd name="T8" fmla="*/ 2 w 230"/>
                    <a:gd name="T9" fmla="*/ 0 h 266"/>
                    <a:gd name="T10" fmla="*/ 2 w 230"/>
                    <a:gd name="T11" fmla="*/ 2 h 266"/>
                    <a:gd name="T12" fmla="*/ 1 w 230"/>
                    <a:gd name="T13" fmla="*/ 1 h 266"/>
                    <a:gd name="T14" fmla="*/ 0 w 230"/>
                    <a:gd name="T15" fmla="*/ 1 h 266"/>
                    <a:gd name="T16" fmla="*/ 0 w 230"/>
                    <a:gd name="T17" fmla="*/ 1 h 26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6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 h 234"/>
                    <a:gd name="T2" fmla="*/ 0 w 87"/>
                    <a:gd name="T3" fmla="*/ 1 h 234"/>
                    <a:gd name="T4" fmla="*/ 0 w 87"/>
                    <a:gd name="T5" fmla="*/ 2 h 234"/>
                    <a:gd name="T6" fmla="*/ 0 w 87"/>
                    <a:gd name="T7" fmla="*/ 2 h 234"/>
                    <a:gd name="T8" fmla="*/ 0 w 87"/>
                    <a:gd name="T9" fmla="*/ 2 h 234"/>
                    <a:gd name="T10" fmla="*/ 0 w 87"/>
                    <a:gd name="T11" fmla="*/ 1 h 234"/>
                    <a:gd name="T12" fmla="*/ 0 w 87"/>
                    <a:gd name="T13" fmla="*/ 0 h 234"/>
                    <a:gd name="T14" fmla="*/ 0 w 87"/>
                    <a:gd name="T15" fmla="*/ 1 h 234"/>
                    <a:gd name="T16" fmla="*/ 0 w 87"/>
                    <a:gd name="T17" fmla="*/ 1 h 23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  <p:sp>
            <p:nvSpPr>
              <p:cNvPr id="1062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 w 1190"/>
                  <a:gd name="T1" fmla="*/ 0 h 500"/>
                  <a:gd name="T2" fmla="*/ 10 w 1190"/>
                  <a:gd name="T3" fmla="*/ 4 h 500"/>
                  <a:gd name="T4" fmla="*/ 9 w 1190"/>
                  <a:gd name="T5" fmla="*/ 4 h 500"/>
                  <a:gd name="T6" fmla="*/ 0 w 1190"/>
                  <a:gd name="T7" fmla="*/ 1 h 500"/>
                  <a:gd name="T8" fmla="*/ 1 w 1190"/>
                  <a:gd name="T9" fmla="*/ 0 h 500"/>
                  <a:gd name="T10" fmla="*/ 1 w 1190"/>
                  <a:gd name="T11" fmla="*/ 0 h 50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3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0 w 489"/>
                  <a:gd name="T1" fmla="*/ 1 h 296"/>
                  <a:gd name="T2" fmla="*/ 1 w 489"/>
                  <a:gd name="T3" fmla="*/ 1 h 296"/>
                  <a:gd name="T4" fmla="*/ 2 w 489"/>
                  <a:gd name="T5" fmla="*/ 2 h 296"/>
                  <a:gd name="T6" fmla="*/ 3 w 489"/>
                  <a:gd name="T7" fmla="*/ 2 h 296"/>
                  <a:gd name="T8" fmla="*/ 2 w 489"/>
                  <a:gd name="T9" fmla="*/ 2 h 296"/>
                  <a:gd name="T10" fmla="*/ 1 w 489"/>
                  <a:gd name="T11" fmla="*/ 2 h 296"/>
                  <a:gd name="T12" fmla="*/ 0 w 489"/>
                  <a:gd name="T13" fmla="*/ 1 h 296"/>
                  <a:gd name="T14" fmla="*/ 0 w 489"/>
                  <a:gd name="T15" fmla="*/ 2 h 296"/>
                  <a:gd name="T16" fmla="*/ 2 w 489"/>
                  <a:gd name="T17" fmla="*/ 3 h 296"/>
                  <a:gd name="T18" fmla="*/ 3 w 489"/>
                  <a:gd name="T19" fmla="*/ 3 h 296"/>
                  <a:gd name="T20" fmla="*/ 3 w 489"/>
                  <a:gd name="T21" fmla="*/ 2 h 296"/>
                  <a:gd name="T22" fmla="*/ 3 w 489"/>
                  <a:gd name="T23" fmla="*/ 1 h 296"/>
                  <a:gd name="T24" fmla="*/ 1 w 489"/>
                  <a:gd name="T25" fmla="*/ 1 h 296"/>
                  <a:gd name="T26" fmla="*/ 0 w 489"/>
                  <a:gd name="T27" fmla="*/ 0 h 296"/>
                  <a:gd name="T28" fmla="*/ 0 w 489"/>
                  <a:gd name="T29" fmla="*/ 1 h 296"/>
                  <a:gd name="T30" fmla="*/ 0 w 489"/>
                  <a:gd name="T31" fmla="*/ 1 h 29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sp>
            <p:nvSpPr>
              <p:cNvPr id="1064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1 w 213"/>
                  <a:gd name="T1" fmla="*/ 0 h 478"/>
                  <a:gd name="T2" fmla="*/ 1 w 213"/>
                  <a:gd name="T3" fmla="*/ 0 h 478"/>
                  <a:gd name="T4" fmla="*/ 1 w 213"/>
                  <a:gd name="T5" fmla="*/ 1 h 478"/>
                  <a:gd name="T6" fmla="*/ 1 w 213"/>
                  <a:gd name="T7" fmla="*/ 2 h 478"/>
                  <a:gd name="T8" fmla="*/ 2 w 213"/>
                  <a:gd name="T9" fmla="*/ 3 h 478"/>
                  <a:gd name="T10" fmla="*/ 1 w 213"/>
                  <a:gd name="T11" fmla="*/ 3 h 478"/>
                  <a:gd name="T12" fmla="*/ 1 w 213"/>
                  <a:gd name="T13" fmla="*/ 2 h 478"/>
                  <a:gd name="T14" fmla="*/ 0 w 213"/>
                  <a:gd name="T15" fmla="*/ 0 h 478"/>
                  <a:gd name="T16" fmla="*/ 1 w 213"/>
                  <a:gd name="T17" fmla="*/ 0 h 478"/>
                  <a:gd name="T18" fmla="*/ 1 w 213"/>
                  <a:gd name="T19" fmla="*/ 0 h 478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06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1066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 w 150"/>
                    <a:gd name="T1" fmla="*/ 0 h 173"/>
                    <a:gd name="T2" fmla="*/ 1 w 150"/>
                    <a:gd name="T3" fmla="*/ 1 h 173"/>
                    <a:gd name="T4" fmla="*/ 0 w 150"/>
                    <a:gd name="T5" fmla="*/ 2 h 173"/>
                    <a:gd name="T6" fmla="*/ 1 w 150"/>
                    <a:gd name="T7" fmla="*/ 2 h 173"/>
                    <a:gd name="T8" fmla="*/ 1 w 150"/>
                    <a:gd name="T9" fmla="*/ 1 h 173"/>
                    <a:gd name="T10" fmla="*/ 2 w 150"/>
                    <a:gd name="T11" fmla="*/ 1 h 173"/>
                    <a:gd name="T12" fmla="*/ 1 w 150"/>
                    <a:gd name="T13" fmla="*/ 0 h 173"/>
                    <a:gd name="T14" fmla="*/ 1 w 150"/>
                    <a:gd name="T15" fmla="*/ 0 h 17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7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2 w 1684"/>
                    <a:gd name="T1" fmla="*/ 0 h 880"/>
                    <a:gd name="T2" fmla="*/ 1 w 1684"/>
                    <a:gd name="T3" fmla="*/ 1 h 880"/>
                    <a:gd name="T4" fmla="*/ 0 w 1684"/>
                    <a:gd name="T5" fmla="*/ 2 h 880"/>
                    <a:gd name="T6" fmla="*/ 1 w 1684"/>
                    <a:gd name="T7" fmla="*/ 3 h 880"/>
                    <a:gd name="T8" fmla="*/ 10 w 1684"/>
                    <a:gd name="T9" fmla="*/ 7 h 880"/>
                    <a:gd name="T10" fmla="*/ 12 w 1684"/>
                    <a:gd name="T11" fmla="*/ 7 h 880"/>
                    <a:gd name="T12" fmla="*/ 13 w 1684"/>
                    <a:gd name="T13" fmla="*/ 7 h 880"/>
                    <a:gd name="T14" fmla="*/ 14 w 1684"/>
                    <a:gd name="T15" fmla="*/ 7 h 880"/>
                    <a:gd name="T16" fmla="*/ 12 w 1684"/>
                    <a:gd name="T17" fmla="*/ 6 h 880"/>
                    <a:gd name="T18" fmla="*/ 12 w 1684"/>
                    <a:gd name="T19" fmla="*/ 4 h 880"/>
                    <a:gd name="T20" fmla="*/ 11 w 1684"/>
                    <a:gd name="T21" fmla="*/ 5 h 880"/>
                    <a:gd name="T22" fmla="*/ 12 w 1684"/>
                    <a:gd name="T23" fmla="*/ 6 h 880"/>
                    <a:gd name="T24" fmla="*/ 13 w 1684"/>
                    <a:gd name="T25" fmla="*/ 7 h 880"/>
                    <a:gd name="T26" fmla="*/ 12 w 1684"/>
                    <a:gd name="T27" fmla="*/ 7 h 880"/>
                    <a:gd name="T28" fmla="*/ 10 w 1684"/>
                    <a:gd name="T29" fmla="*/ 7 h 880"/>
                    <a:gd name="T30" fmla="*/ 10 w 1684"/>
                    <a:gd name="T31" fmla="*/ 6 h 880"/>
                    <a:gd name="T32" fmla="*/ 11 w 1684"/>
                    <a:gd name="T33" fmla="*/ 5 h 880"/>
                    <a:gd name="T34" fmla="*/ 10 w 1684"/>
                    <a:gd name="T35" fmla="*/ 5 h 880"/>
                    <a:gd name="T36" fmla="*/ 10 w 1684"/>
                    <a:gd name="T37" fmla="*/ 6 h 880"/>
                    <a:gd name="T38" fmla="*/ 9 w 1684"/>
                    <a:gd name="T39" fmla="*/ 7 h 880"/>
                    <a:gd name="T40" fmla="*/ 1 w 1684"/>
                    <a:gd name="T41" fmla="*/ 3 h 880"/>
                    <a:gd name="T42" fmla="*/ 1 w 1684"/>
                    <a:gd name="T43" fmla="*/ 2 h 880"/>
                    <a:gd name="T44" fmla="*/ 1 w 1684"/>
                    <a:gd name="T45" fmla="*/ 1 h 880"/>
                    <a:gd name="T46" fmla="*/ 2 w 1684"/>
                    <a:gd name="T47" fmla="*/ 0 h 880"/>
                    <a:gd name="T48" fmla="*/ 2 w 1684"/>
                    <a:gd name="T49" fmla="*/ 0 h 880"/>
                    <a:gd name="T50" fmla="*/ 2 w 1684"/>
                    <a:gd name="T51" fmla="*/ 0 h 88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8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 w 160"/>
                    <a:gd name="T1" fmla="*/ 0 h 335"/>
                    <a:gd name="T2" fmla="*/ 1 w 160"/>
                    <a:gd name="T3" fmla="*/ 0 h 335"/>
                    <a:gd name="T4" fmla="*/ 0 w 160"/>
                    <a:gd name="T5" fmla="*/ 1 h 335"/>
                    <a:gd name="T6" fmla="*/ 1 w 160"/>
                    <a:gd name="T7" fmla="*/ 2 h 335"/>
                    <a:gd name="T8" fmla="*/ 1 w 160"/>
                    <a:gd name="T9" fmla="*/ 2 h 335"/>
                    <a:gd name="T10" fmla="*/ 1 w 160"/>
                    <a:gd name="T11" fmla="*/ 1 h 335"/>
                    <a:gd name="T12" fmla="*/ 2 w 160"/>
                    <a:gd name="T13" fmla="*/ 0 h 335"/>
                    <a:gd name="T14" fmla="*/ 1 w 160"/>
                    <a:gd name="T15" fmla="*/ 0 h 335"/>
                    <a:gd name="T16" fmla="*/ 1 w 160"/>
                    <a:gd name="T17" fmla="*/ 0 h 335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69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2 w 642"/>
                    <a:gd name="T1" fmla="*/ 7 h 1188"/>
                    <a:gd name="T2" fmla="*/ 0 w 642"/>
                    <a:gd name="T3" fmla="*/ 1 h 1188"/>
                    <a:gd name="T4" fmla="*/ 1 w 642"/>
                    <a:gd name="T5" fmla="*/ 1 h 1188"/>
                    <a:gd name="T6" fmla="*/ 3 w 642"/>
                    <a:gd name="T7" fmla="*/ 0 h 1188"/>
                    <a:gd name="T8" fmla="*/ 4 w 642"/>
                    <a:gd name="T9" fmla="*/ 1 h 1188"/>
                    <a:gd name="T10" fmla="*/ 6 w 642"/>
                    <a:gd name="T11" fmla="*/ 10 h 1188"/>
                    <a:gd name="T12" fmla="*/ 5 w 642"/>
                    <a:gd name="T13" fmla="*/ 9 h 1188"/>
                    <a:gd name="T14" fmla="*/ 3 w 642"/>
                    <a:gd name="T15" fmla="*/ 1 h 1188"/>
                    <a:gd name="T16" fmla="*/ 2 w 642"/>
                    <a:gd name="T17" fmla="*/ 1 h 1188"/>
                    <a:gd name="T18" fmla="*/ 1 w 642"/>
                    <a:gd name="T19" fmla="*/ 1 h 1188"/>
                    <a:gd name="T20" fmla="*/ 1 w 642"/>
                    <a:gd name="T21" fmla="*/ 2 h 1188"/>
                    <a:gd name="T22" fmla="*/ 3 w 642"/>
                    <a:gd name="T23" fmla="*/ 8 h 1188"/>
                    <a:gd name="T24" fmla="*/ 2 w 642"/>
                    <a:gd name="T25" fmla="*/ 7 h 1188"/>
                    <a:gd name="T26" fmla="*/ 2 w 642"/>
                    <a:gd name="T27" fmla="*/ 7 h 1188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0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1 h 504"/>
                    <a:gd name="T2" fmla="*/ 1 w 192"/>
                    <a:gd name="T3" fmla="*/ 2 h 504"/>
                    <a:gd name="T4" fmla="*/ 1 w 192"/>
                    <a:gd name="T5" fmla="*/ 3 h 504"/>
                    <a:gd name="T6" fmla="*/ 1 w 192"/>
                    <a:gd name="T7" fmla="*/ 4 h 504"/>
                    <a:gd name="T8" fmla="*/ 2 w 192"/>
                    <a:gd name="T9" fmla="*/ 4 h 504"/>
                    <a:gd name="T10" fmla="*/ 2 w 192"/>
                    <a:gd name="T11" fmla="*/ 3 h 504"/>
                    <a:gd name="T12" fmla="*/ 2 w 192"/>
                    <a:gd name="T13" fmla="*/ 2 h 504"/>
                    <a:gd name="T14" fmla="*/ 1 w 192"/>
                    <a:gd name="T15" fmla="*/ 1 h 504"/>
                    <a:gd name="T16" fmla="*/ 1 w 192"/>
                    <a:gd name="T17" fmla="*/ 0 h 504"/>
                    <a:gd name="T18" fmla="*/ 0 w 192"/>
                    <a:gd name="T19" fmla="*/ 1 h 504"/>
                    <a:gd name="T20" fmla="*/ 0 w 192"/>
                    <a:gd name="T21" fmla="*/ 1 h 504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1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3 w 390"/>
                    <a:gd name="T1" fmla="*/ 0 h 269"/>
                    <a:gd name="T2" fmla="*/ 3 w 390"/>
                    <a:gd name="T3" fmla="*/ 1 h 269"/>
                    <a:gd name="T4" fmla="*/ 2 w 390"/>
                    <a:gd name="T5" fmla="*/ 1 h 269"/>
                    <a:gd name="T6" fmla="*/ 0 w 390"/>
                    <a:gd name="T7" fmla="*/ 2 h 269"/>
                    <a:gd name="T8" fmla="*/ 0 w 390"/>
                    <a:gd name="T9" fmla="*/ 2 h 269"/>
                    <a:gd name="T10" fmla="*/ 3 w 390"/>
                    <a:gd name="T11" fmla="*/ 2 h 269"/>
                    <a:gd name="T12" fmla="*/ 3 w 390"/>
                    <a:gd name="T13" fmla="*/ 3 h 269"/>
                    <a:gd name="T14" fmla="*/ 4 w 390"/>
                    <a:gd name="T15" fmla="*/ 3 h 269"/>
                    <a:gd name="T16" fmla="*/ 3 w 390"/>
                    <a:gd name="T17" fmla="*/ 2 h 269"/>
                    <a:gd name="T18" fmla="*/ 1 w 390"/>
                    <a:gd name="T19" fmla="*/ 2 h 269"/>
                    <a:gd name="T20" fmla="*/ 3 w 390"/>
                    <a:gd name="T21" fmla="*/ 1 h 269"/>
                    <a:gd name="T22" fmla="*/ 3 w 390"/>
                    <a:gd name="T23" fmla="*/ 0 h 269"/>
                    <a:gd name="T24" fmla="*/ 3 w 390"/>
                    <a:gd name="T25" fmla="*/ 0 h 269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2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2 h 424"/>
                    <a:gd name="T2" fmla="*/ 7 w 941"/>
                    <a:gd name="T3" fmla="*/ 0 h 424"/>
                    <a:gd name="T4" fmla="*/ 8 w 941"/>
                    <a:gd name="T5" fmla="*/ 1 h 424"/>
                    <a:gd name="T6" fmla="*/ 8 w 941"/>
                    <a:gd name="T7" fmla="*/ 2 h 424"/>
                    <a:gd name="T8" fmla="*/ 8 w 941"/>
                    <a:gd name="T9" fmla="*/ 3 h 424"/>
                    <a:gd name="T10" fmla="*/ 1 w 941"/>
                    <a:gd name="T11" fmla="*/ 4 h 424"/>
                    <a:gd name="T12" fmla="*/ 1 w 941"/>
                    <a:gd name="T13" fmla="*/ 3 h 424"/>
                    <a:gd name="T14" fmla="*/ 7 w 941"/>
                    <a:gd name="T15" fmla="*/ 2 h 424"/>
                    <a:gd name="T16" fmla="*/ 7 w 941"/>
                    <a:gd name="T17" fmla="*/ 2 h 424"/>
                    <a:gd name="T18" fmla="*/ 7 w 941"/>
                    <a:gd name="T19" fmla="*/ 1 h 424"/>
                    <a:gd name="T20" fmla="*/ 0 w 941"/>
                    <a:gd name="T21" fmla="*/ 2 h 424"/>
                    <a:gd name="T22" fmla="*/ 0 w 941"/>
                    <a:gd name="T23" fmla="*/ 2 h 424"/>
                    <a:gd name="T24" fmla="*/ 0 w 941"/>
                    <a:gd name="T25" fmla="*/ 2 h 424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73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0 h 173"/>
                    <a:gd name="T2" fmla="*/ 1 w 488"/>
                    <a:gd name="T3" fmla="*/ 1 h 173"/>
                    <a:gd name="T4" fmla="*/ 2 w 488"/>
                    <a:gd name="T5" fmla="*/ 1 h 173"/>
                    <a:gd name="T6" fmla="*/ 4 w 488"/>
                    <a:gd name="T7" fmla="*/ 0 h 173"/>
                    <a:gd name="T8" fmla="*/ 4 w 488"/>
                    <a:gd name="T9" fmla="*/ 0 h 173"/>
                    <a:gd name="T10" fmla="*/ 4 w 488"/>
                    <a:gd name="T11" fmla="*/ 0 h 173"/>
                    <a:gd name="T12" fmla="*/ 2 w 488"/>
                    <a:gd name="T13" fmla="*/ 0 h 173"/>
                    <a:gd name="T14" fmla="*/ 1 w 488"/>
                    <a:gd name="T15" fmla="*/ 0 h 173"/>
                    <a:gd name="T16" fmla="*/ 1 w 488"/>
                    <a:gd name="T17" fmla="*/ 0 h 173"/>
                    <a:gd name="T18" fmla="*/ 1 w 488"/>
                    <a:gd name="T19" fmla="*/ 0 h 173"/>
                    <a:gd name="T20" fmla="*/ 3 w 488"/>
                    <a:gd name="T21" fmla="*/ 0 h 173"/>
                    <a:gd name="T22" fmla="*/ 4 w 488"/>
                    <a:gd name="T23" fmla="*/ 0 h 173"/>
                    <a:gd name="T24" fmla="*/ 3 w 488"/>
                    <a:gd name="T25" fmla="*/ 0 h 173"/>
                    <a:gd name="T26" fmla="*/ 2 w 488"/>
                    <a:gd name="T27" fmla="*/ 0 h 173"/>
                    <a:gd name="T28" fmla="*/ 0 w 488"/>
                    <a:gd name="T29" fmla="*/ 0 h 173"/>
                    <a:gd name="T30" fmla="*/ 0 w 488"/>
                    <a:gd name="T31" fmla="*/ 0 h 173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</p:grpSp>
      <p:grpSp>
        <p:nvGrpSpPr>
          <p:cNvPr id="103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1049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0 w 772"/>
                <a:gd name="T1" fmla="*/ 10 h 3266"/>
                <a:gd name="T2" fmla="*/ 0 w 772"/>
                <a:gd name="T3" fmla="*/ 9 h 3266"/>
                <a:gd name="T4" fmla="*/ 0 w 772"/>
                <a:gd name="T5" fmla="*/ 8 h 3266"/>
                <a:gd name="T6" fmla="*/ 0 w 772"/>
                <a:gd name="T7" fmla="*/ 8 h 3266"/>
                <a:gd name="T8" fmla="*/ 0 w 772"/>
                <a:gd name="T9" fmla="*/ 7 h 3266"/>
                <a:gd name="T10" fmla="*/ 0 w 772"/>
                <a:gd name="T11" fmla="*/ 6 h 3266"/>
                <a:gd name="T12" fmla="*/ 0 w 772"/>
                <a:gd name="T13" fmla="*/ 6 h 3266"/>
                <a:gd name="T14" fmla="*/ 0 w 772"/>
                <a:gd name="T15" fmla="*/ 6 h 3266"/>
                <a:gd name="T16" fmla="*/ 0 w 772"/>
                <a:gd name="T17" fmla="*/ 5 h 3266"/>
                <a:gd name="T18" fmla="*/ 0 w 772"/>
                <a:gd name="T19" fmla="*/ 5 h 3266"/>
                <a:gd name="T20" fmla="*/ 0 w 772"/>
                <a:gd name="T21" fmla="*/ 3 h 3266"/>
                <a:gd name="T22" fmla="*/ 0 w 772"/>
                <a:gd name="T23" fmla="*/ 3 h 3266"/>
                <a:gd name="T24" fmla="*/ 0 w 772"/>
                <a:gd name="T25" fmla="*/ 2 h 3266"/>
                <a:gd name="T26" fmla="*/ 0 w 772"/>
                <a:gd name="T27" fmla="*/ 2 h 3266"/>
                <a:gd name="T28" fmla="*/ 0 w 772"/>
                <a:gd name="T29" fmla="*/ 1 h 3266"/>
                <a:gd name="T30" fmla="*/ 0 w 772"/>
                <a:gd name="T31" fmla="*/ 0 h 3266"/>
                <a:gd name="T32" fmla="*/ 0 w 772"/>
                <a:gd name="T33" fmla="*/ 1 h 3266"/>
                <a:gd name="T34" fmla="*/ 0 w 772"/>
                <a:gd name="T35" fmla="*/ 2 h 3266"/>
                <a:gd name="T36" fmla="*/ 0 w 772"/>
                <a:gd name="T37" fmla="*/ 2 h 3266"/>
                <a:gd name="T38" fmla="*/ 0 w 772"/>
                <a:gd name="T39" fmla="*/ 3 h 3266"/>
                <a:gd name="T40" fmla="*/ 0 w 772"/>
                <a:gd name="T41" fmla="*/ 3 h 3266"/>
                <a:gd name="T42" fmla="*/ 0 w 772"/>
                <a:gd name="T43" fmla="*/ 4 h 3266"/>
                <a:gd name="T44" fmla="*/ 0 w 772"/>
                <a:gd name="T45" fmla="*/ 5 h 3266"/>
                <a:gd name="T46" fmla="*/ 0 w 772"/>
                <a:gd name="T47" fmla="*/ 6 h 3266"/>
                <a:gd name="T48" fmla="*/ 0 w 772"/>
                <a:gd name="T49" fmla="*/ 6 h 3266"/>
                <a:gd name="T50" fmla="*/ 0 w 772"/>
                <a:gd name="T51" fmla="*/ 7 h 3266"/>
                <a:gd name="T52" fmla="*/ 0 w 772"/>
                <a:gd name="T53" fmla="*/ 7 h 3266"/>
                <a:gd name="T54" fmla="*/ 0 w 772"/>
                <a:gd name="T55" fmla="*/ 8 h 3266"/>
                <a:gd name="T56" fmla="*/ 0 w 772"/>
                <a:gd name="T57" fmla="*/ 9 h 3266"/>
                <a:gd name="T58" fmla="*/ 0 w 772"/>
                <a:gd name="T59" fmla="*/ 10 h 3266"/>
                <a:gd name="T60" fmla="*/ 0 w 772"/>
                <a:gd name="T61" fmla="*/ 10 h 3266"/>
                <a:gd name="T62" fmla="*/ 0 w 772"/>
                <a:gd name="T63" fmla="*/ 10 h 3266"/>
                <a:gd name="T64" fmla="*/ 0 w 772"/>
                <a:gd name="T65" fmla="*/ 10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050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0 w 772"/>
                <a:gd name="T1" fmla="*/ 25 h 3266"/>
                <a:gd name="T2" fmla="*/ 0 w 772"/>
                <a:gd name="T3" fmla="*/ 24 h 3266"/>
                <a:gd name="T4" fmla="*/ 0 w 772"/>
                <a:gd name="T5" fmla="*/ 22 h 3266"/>
                <a:gd name="T6" fmla="*/ 0 w 772"/>
                <a:gd name="T7" fmla="*/ 20 h 3266"/>
                <a:gd name="T8" fmla="*/ 0 w 772"/>
                <a:gd name="T9" fmla="*/ 18 h 3266"/>
                <a:gd name="T10" fmla="*/ 0 w 772"/>
                <a:gd name="T11" fmla="*/ 17 h 3266"/>
                <a:gd name="T12" fmla="*/ 0 w 772"/>
                <a:gd name="T13" fmla="*/ 16 h 3266"/>
                <a:gd name="T14" fmla="*/ 0 w 772"/>
                <a:gd name="T15" fmla="*/ 15 h 3266"/>
                <a:gd name="T16" fmla="*/ 0 w 772"/>
                <a:gd name="T17" fmla="*/ 14 h 3266"/>
                <a:gd name="T18" fmla="*/ 0 w 772"/>
                <a:gd name="T19" fmla="*/ 13 h 3266"/>
                <a:gd name="T20" fmla="*/ 0 w 772"/>
                <a:gd name="T21" fmla="*/ 10 h 3266"/>
                <a:gd name="T22" fmla="*/ 0 w 772"/>
                <a:gd name="T23" fmla="*/ 8 h 3266"/>
                <a:gd name="T24" fmla="*/ 0 w 772"/>
                <a:gd name="T25" fmla="*/ 6 h 3266"/>
                <a:gd name="T26" fmla="*/ 0 w 772"/>
                <a:gd name="T27" fmla="*/ 5 h 3266"/>
                <a:gd name="T28" fmla="*/ 0 w 772"/>
                <a:gd name="T29" fmla="*/ 4 h 3266"/>
                <a:gd name="T30" fmla="*/ 0 w 772"/>
                <a:gd name="T31" fmla="*/ 0 h 3266"/>
                <a:gd name="T32" fmla="*/ 0 w 772"/>
                <a:gd name="T33" fmla="*/ 3 h 3266"/>
                <a:gd name="T34" fmla="*/ 0 w 772"/>
                <a:gd name="T35" fmla="*/ 5 h 3266"/>
                <a:gd name="T36" fmla="*/ 0 w 772"/>
                <a:gd name="T37" fmla="*/ 6 h 3266"/>
                <a:gd name="T38" fmla="*/ 0 w 772"/>
                <a:gd name="T39" fmla="*/ 7 h 3266"/>
                <a:gd name="T40" fmla="*/ 0 w 772"/>
                <a:gd name="T41" fmla="*/ 9 h 3266"/>
                <a:gd name="T42" fmla="*/ 0 w 772"/>
                <a:gd name="T43" fmla="*/ 10 h 3266"/>
                <a:gd name="T44" fmla="*/ 0 w 772"/>
                <a:gd name="T45" fmla="*/ 13 h 3266"/>
                <a:gd name="T46" fmla="*/ 0 w 772"/>
                <a:gd name="T47" fmla="*/ 15 h 3266"/>
                <a:gd name="T48" fmla="*/ 0 w 772"/>
                <a:gd name="T49" fmla="*/ 17 h 3266"/>
                <a:gd name="T50" fmla="*/ 0 w 772"/>
                <a:gd name="T51" fmla="*/ 18 h 3266"/>
                <a:gd name="T52" fmla="*/ 0 w 772"/>
                <a:gd name="T53" fmla="*/ 20 h 3266"/>
                <a:gd name="T54" fmla="*/ 0 w 772"/>
                <a:gd name="T55" fmla="*/ 22 h 3266"/>
                <a:gd name="T56" fmla="*/ 0 w 772"/>
                <a:gd name="T57" fmla="*/ 24 h 3266"/>
                <a:gd name="T58" fmla="*/ 0 w 772"/>
                <a:gd name="T59" fmla="*/ 25 h 3266"/>
                <a:gd name="T60" fmla="*/ 0 w 772"/>
                <a:gd name="T61" fmla="*/ 26 h 3266"/>
                <a:gd name="T62" fmla="*/ 0 w 772"/>
                <a:gd name="T63" fmla="*/ 25 h 3266"/>
                <a:gd name="T64" fmla="*/ 0 w 772"/>
                <a:gd name="T65" fmla="*/ 25 h 326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03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1039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0 w 245"/>
                  <a:gd name="T1" fmla="*/ 0 h 806"/>
                  <a:gd name="T2" fmla="*/ 0 w 245"/>
                  <a:gd name="T3" fmla="*/ 0 h 806"/>
                  <a:gd name="T4" fmla="*/ 0 w 245"/>
                  <a:gd name="T5" fmla="*/ 1 h 806"/>
                  <a:gd name="T6" fmla="*/ 0 w 245"/>
                  <a:gd name="T7" fmla="*/ 1 h 806"/>
                  <a:gd name="T8" fmla="*/ 0 w 245"/>
                  <a:gd name="T9" fmla="*/ 0 h 806"/>
                  <a:gd name="T10" fmla="*/ 0 w 245"/>
                  <a:gd name="T11" fmla="*/ 0 h 806"/>
                  <a:gd name="T12" fmla="*/ 0 w 245"/>
                  <a:gd name="T13" fmla="*/ 0 h 806"/>
                  <a:gd name="T14" fmla="*/ 0 w 245"/>
                  <a:gd name="T15" fmla="*/ 0 h 80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="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040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1041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0 w 604"/>
                    <a:gd name="T3" fmla="*/ 0 h 349"/>
                    <a:gd name="T4" fmla="*/ 0 w 604"/>
                    <a:gd name="T5" fmla="*/ 0 h 349"/>
                    <a:gd name="T6" fmla="*/ 0 w 604"/>
                    <a:gd name="T7" fmla="*/ 0 h 349"/>
                    <a:gd name="T8" fmla="*/ 0 w 604"/>
                    <a:gd name="T9" fmla="*/ 0 h 349"/>
                    <a:gd name="T10" fmla="*/ 0 w 604"/>
                    <a:gd name="T11" fmla="*/ 0 h 349"/>
                    <a:gd name="T12" fmla="*/ 0 w 604"/>
                    <a:gd name="T13" fmla="*/ 0 h 349"/>
                    <a:gd name="T14" fmla="*/ 0 w 604"/>
                    <a:gd name="T15" fmla="*/ 0 h 349"/>
                    <a:gd name="T16" fmla="*/ 0 w 604"/>
                    <a:gd name="T17" fmla="*/ 0 h 349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42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>
                    <a:gd name="T0" fmla="*/ 0 w 1064"/>
                    <a:gd name="T1" fmla="*/ 0 h 1230"/>
                    <a:gd name="T2" fmla="*/ 0 w 1064"/>
                    <a:gd name="T3" fmla="*/ 0 h 1230"/>
                    <a:gd name="T4" fmla="*/ 0 w 1064"/>
                    <a:gd name="T5" fmla="*/ 0 h 1230"/>
                    <a:gd name="T6" fmla="*/ 0 w 1064"/>
                    <a:gd name="T7" fmla="*/ 1 h 1230"/>
                    <a:gd name="T8" fmla="*/ 0 w 1064"/>
                    <a:gd name="T9" fmla="*/ 1 h 1230"/>
                    <a:gd name="T10" fmla="*/ 0 w 1064"/>
                    <a:gd name="T11" fmla="*/ 1 h 1230"/>
                    <a:gd name="T12" fmla="*/ 0 w 1064"/>
                    <a:gd name="T13" fmla="*/ 1 h 1230"/>
                    <a:gd name="T14" fmla="*/ 0 w 1064"/>
                    <a:gd name="T15" fmla="*/ 0 h 1230"/>
                    <a:gd name="T16" fmla="*/ 0 w 1064"/>
                    <a:gd name="T17" fmla="*/ 0 h 1230"/>
                    <a:gd name="T18" fmla="*/ 0 w 1064"/>
                    <a:gd name="T19" fmla="*/ 0 h 1230"/>
                    <a:gd name="T20" fmla="*/ 0 w 1064"/>
                    <a:gd name="T21" fmla="*/ 0 h 1230"/>
                    <a:gd name="T22" fmla="*/ 0 w 1064"/>
                    <a:gd name="T23" fmla="*/ 0 h 1230"/>
                    <a:gd name="T24" fmla="*/ 0 w 1064"/>
                    <a:gd name="T25" fmla="*/ 0 h 1230"/>
                    <a:gd name="T26" fmla="*/ 0 w 1064"/>
                    <a:gd name="T27" fmla="*/ 0 h 1230"/>
                    <a:gd name="T28" fmla="*/ 0 w 1064"/>
                    <a:gd name="T29" fmla="*/ 0 h 1230"/>
                    <a:gd name="T30" fmla="*/ 0 w 1064"/>
                    <a:gd name="T31" fmla="*/ 1 h 1230"/>
                    <a:gd name="T32" fmla="*/ 0 w 1064"/>
                    <a:gd name="T33" fmla="*/ 1 h 1230"/>
                    <a:gd name="T34" fmla="*/ 0 w 1064"/>
                    <a:gd name="T35" fmla="*/ 1 h 1230"/>
                    <a:gd name="T36" fmla="*/ 0 w 1064"/>
                    <a:gd name="T37" fmla="*/ 0 h 1230"/>
                    <a:gd name="T38" fmla="*/ 0 w 1064"/>
                    <a:gd name="T39" fmla="*/ 0 h 1230"/>
                    <a:gd name="T40" fmla="*/ 0 w 1064"/>
                    <a:gd name="T41" fmla="*/ 0 h 1230"/>
                    <a:gd name="T42" fmla="*/ 0 w 1064"/>
                    <a:gd name="T43" fmla="*/ 0 h 1230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43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>
                    <a:gd name="T0" fmla="*/ 0 w 2002"/>
                    <a:gd name="T1" fmla="*/ 0 h 2521"/>
                    <a:gd name="T2" fmla="*/ 0 w 2002"/>
                    <a:gd name="T3" fmla="*/ 2 h 2521"/>
                    <a:gd name="T4" fmla="*/ 0 w 2002"/>
                    <a:gd name="T5" fmla="*/ 2 h 2521"/>
                    <a:gd name="T6" fmla="*/ 0 w 2002"/>
                    <a:gd name="T7" fmla="*/ 0 h 2521"/>
                    <a:gd name="T8" fmla="*/ 0 w 2002"/>
                    <a:gd name="T9" fmla="*/ 0 h 2521"/>
                    <a:gd name="T10" fmla="*/ 0 w 2002"/>
                    <a:gd name="T11" fmla="*/ 0 h 2521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44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0 w 3007"/>
                    <a:gd name="T1" fmla="*/ 2 h 3771"/>
                    <a:gd name="T2" fmla="*/ 0 w 3007"/>
                    <a:gd name="T3" fmla="*/ 2 h 3771"/>
                    <a:gd name="T4" fmla="*/ 0 w 3007"/>
                    <a:gd name="T5" fmla="*/ 2 h 3771"/>
                    <a:gd name="T6" fmla="*/ 0 w 3007"/>
                    <a:gd name="T7" fmla="*/ 2 h 3771"/>
                    <a:gd name="T8" fmla="*/ 0 w 3007"/>
                    <a:gd name="T9" fmla="*/ 2 h 3771"/>
                    <a:gd name="T10" fmla="*/ 0 w 3007"/>
                    <a:gd name="T11" fmla="*/ 2 h 3771"/>
                    <a:gd name="T12" fmla="*/ 0 w 3007"/>
                    <a:gd name="T13" fmla="*/ 2 h 3771"/>
                    <a:gd name="T14" fmla="*/ 0 w 3007"/>
                    <a:gd name="T15" fmla="*/ 0 h 3771"/>
                    <a:gd name="T16" fmla="*/ 0 w 3007"/>
                    <a:gd name="T17" fmla="*/ 0 h 3771"/>
                    <a:gd name="T18" fmla="*/ 0 w 3007"/>
                    <a:gd name="T19" fmla="*/ 0 h 3771"/>
                    <a:gd name="T20" fmla="*/ 0 w 3007"/>
                    <a:gd name="T21" fmla="*/ 0 h 3771"/>
                    <a:gd name="T22" fmla="*/ 0 w 3007"/>
                    <a:gd name="T23" fmla="*/ 0 h 3771"/>
                    <a:gd name="T24" fmla="*/ 0 w 3007"/>
                    <a:gd name="T25" fmla="*/ 2 h 3771"/>
                    <a:gd name="T26" fmla="*/ 0 w 3007"/>
                    <a:gd name="T27" fmla="*/ 2 h 3771"/>
                    <a:gd name="T28" fmla="*/ 0 w 3007"/>
                    <a:gd name="T29" fmla="*/ 3 h 3771"/>
                    <a:gd name="T30" fmla="*/ 0 w 3007"/>
                    <a:gd name="T31" fmla="*/ 2 h 3771"/>
                    <a:gd name="T32" fmla="*/ 0 w 3007"/>
                    <a:gd name="T33" fmla="*/ 2 h 3771"/>
                    <a:gd name="T34" fmla="*/ 0 w 3007"/>
                    <a:gd name="T35" fmla="*/ 2 h 3771"/>
                    <a:gd name="T36" fmla="*/ 0 w 3007"/>
                    <a:gd name="T37" fmla="*/ 2 h 3771"/>
                    <a:gd name="T38" fmla="*/ 0 w 3007"/>
                    <a:gd name="T39" fmla="*/ 2 h 3771"/>
                    <a:gd name="T40" fmla="*/ 0 w 3007"/>
                    <a:gd name="T41" fmla="*/ 2 h 3771"/>
                    <a:gd name="T42" fmla="*/ 0 w 3007"/>
                    <a:gd name="T43" fmla="*/ 2 h 3771"/>
                    <a:gd name="T44" fmla="*/ 0 w 3007"/>
                    <a:gd name="T45" fmla="*/ 2 h 3771"/>
                    <a:gd name="T46" fmla="*/ 0 w 3007"/>
                    <a:gd name="T47" fmla="*/ 2 h 3771"/>
                    <a:gd name="T48" fmla="*/ 0 w 3007"/>
                    <a:gd name="T49" fmla="*/ 2 h 3771"/>
                    <a:gd name="T50" fmla="*/ 0 w 3007"/>
                    <a:gd name="T51" fmla="*/ 2 h 3771"/>
                    <a:gd name="T52" fmla="*/ 0 w 3007"/>
                    <a:gd name="T53" fmla="*/ 2 h 3771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45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>
                    <a:gd name="T0" fmla="*/ 0 w 673"/>
                    <a:gd name="T1" fmla="*/ 0 h 342"/>
                    <a:gd name="T2" fmla="*/ 0 w 673"/>
                    <a:gd name="T3" fmla="*/ 0 h 342"/>
                    <a:gd name="T4" fmla="*/ 0 w 673"/>
                    <a:gd name="T5" fmla="*/ 0 h 342"/>
                    <a:gd name="T6" fmla="*/ 0 w 673"/>
                    <a:gd name="T7" fmla="*/ 0 h 342"/>
                    <a:gd name="T8" fmla="*/ 0 w 673"/>
                    <a:gd name="T9" fmla="*/ 0 h 342"/>
                    <a:gd name="T10" fmla="*/ 0 w 673"/>
                    <a:gd name="T11" fmla="*/ 0 h 342"/>
                    <a:gd name="T12" fmla="*/ 0 w 673"/>
                    <a:gd name="T13" fmla="*/ 0 h 342"/>
                    <a:gd name="T14" fmla="*/ 0 w 673"/>
                    <a:gd name="T15" fmla="*/ 0 h 34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46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>
                    <a:gd name="T0" fmla="*/ 0 w 716"/>
                    <a:gd name="T1" fmla="*/ 0 h 403"/>
                    <a:gd name="T2" fmla="*/ 0 w 716"/>
                    <a:gd name="T3" fmla="*/ 0 h 403"/>
                    <a:gd name="T4" fmla="*/ 0 w 716"/>
                    <a:gd name="T5" fmla="*/ 0 h 403"/>
                    <a:gd name="T6" fmla="*/ 0 w 716"/>
                    <a:gd name="T7" fmla="*/ 0 h 403"/>
                    <a:gd name="T8" fmla="*/ 0 w 716"/>
                    <a:gd name="T9" fmla="*/ 0 h 403"/>
                    <a:gd name="T10" fmla="*/ 0 w 716"/>
                    <a:gd name="T11" fmla="*/ 0 h 403"/>
                    <a:gd name="T12" fmla="*/ 0 w 716"/>
                    <a:gd name="T13" fmla="*/ 0 h 403"/>
                    <a:gd name="T14" fmla="*/ 0 w 716"/>
                    <a:gd name="T15" fmla="*/ 0 h 403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47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0 h 411"/>
                    <a:gd name="T2" fmla="*/ 0 w 717"/>
                    <a:gd name="T3" fmla="*/ 0 h 411"/>
                    <a:gd name="T4" fmla="*/ 0 w 717"/>
                    <a:gd name="T5" fmla="*/ 0 h 411"/>
                    <a:gd name="T6" fmla="*/ 0 w 717"/>
                    <a:gd name="T7" fmla="*/ 0 h 411"/>
                    <a:gd name="T8" fmla="*/ 0 w 717"/>
                    <a:gd name="T9" fmla="*/ 0 h 411"/>
                    <a:gd name="T10" fmla="*/ 0 w 717"/>
                    <a:gd name="T11" fmla="*/ 0 h 411"/>
                    <a:gd name="T12" fmla="*/ 0 w 717"/>
                    <a:gd name="T13" fmla="*/ 0 h 411"/>
                    <a:gd name="T14" fmla="*/ 0 w 717"/>
                    <a:gd name="T15" fmla="*/ 0 h 411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sp>
              <p:nvSpPr>
                <p:cNvPr id="1048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>
                    <a:gd name="T0" fmla="*/ 0 w 709"/>
                    <a:gd name="T1" fmla="*/ 0 h 386"/>
                    <a:gd name="T2" fmla="*/ 0 w 709"/>
                    <a:gd name="T3" fmla="*/ 0 h 386"/>
                    <a:gd name="T4" fmla="*/ 0 w 709"/>
                    <a:gd name="T5" fmla="*/ 0 h 386"/>
                    <a:gd name="T6" fmla="*/ 0 w 709"/>
                    <a:gd name="T7" fmla="*/ 0 h 386"/>
                    <a:gd name="T8" fmla="*/ 0 w 709"/>
                    <a:gd name="T9" fmla="*/ 0 h 386"/>
                    <a:gd name="T10" fmla="*/ 0 w 709"/>
                    <a:gd name="T11" fmla="*/ 0 h 386"/>
                    <a:gd name="T12" fmla="*/ 0 w 709"/>
                    <a:gd name="T13" fmla="*/ 0 h 386"/>
                    <a:gd name="T14" fmla="*/ 0 w 709"/>
                    <a:gd name="T15" fmla="*/ 0 h 38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=""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</p:grpSp>
        </p:grpSp>
        <p:sp>
          <p:nvSpPr>
            <p:cNvPr id="1038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46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71670" y="5643578"/>
            <a:ext cx="58579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eaLnBrk="1" hangingPunct="1">
              <a:defRPr/>
            </a:pPr>
            <a:r>
              <a:rPr lang="ru-RU" altLang="ru-RU" dirty="0" smtClean="0"/>
              <a:t>Подготовила Воспитатель </a:t>
            </a:r>
          </a:p>
          <a:p>
            <a:pPr algn="r" eaLnBrk="1" hangingPunct="1">
              <a:defRPr/>
            </a:pPr>
            <a:r>
              <a:rPr lang="ru-RU" altLang="ru-RU" dirty="0" smtClean="0"/>
              <a:t>МДОУ « Детский сад </a:t>
            </a:r>
            <a:r>
              <a:rPr lang="ru-RU" altLang="ru-RU" dirty="0" smtClean="0"/>
              <a:t> </a:t>
            </a:r>
            <a:r>
              <a:rPr lang="ru-RU" altLang="ru-RU" dirty="0" smtClean="0"/>
              <a:t>Березка»</a:t>
            </a:r>
          </a:p>
          <a:p>
            <a:pPr algn="r" eaLnBrk="1" hangingPunct="1">
              <a:defRPr/>
            </a:pPr>
            <a:r>
              <a:rPr lang="ru-RU" altLang="ru-RU" dirty="0" smtClean="0"/>
              <a:t>Яковлева О.Е</a:t>
            </a:r>
            <a:endParaRPr lang="ru-RU" dirty="0"/>
          </a:p>
        </p:txBody>
      </p:sp>
      <p:pic>
        <p:nvPicPr>
          <p:cNvPr id="8" name="Рисунок 7" descr="C:\Documents and Settings\Алексей\Мои документы\РОССРИЕСТР\оэ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7" y="357167"/>
            <a:ext cx="6470675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990584"/>
          </a:xfrm>
        </p:spPr>
        <p:txBody>
          <a:bodyPr/>
          <a:lstStyle/>
          <a:p>
            <a:r>
              <a:rPr lang="ru-RU" dirty="0" smtClean="0"/>
              <a:t>Цели и задачи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5800" y="1285860"/>
            <a:ext cx="7696200" cy="4929222"/>
          </a:xfrm>
        </p:spPr>
        <p:txBody>
          <a:bodyPr/>
          <a:lstStyle/>
          <a:p>
            <a:r>
              <a:rPr lang="ru-RU" sz="2000" b="1" dirty="0" smtClean="0"/>
              <a:t>Цель:</a:t>
            </a:r>
            <a:r>
              <a:rPr lang="ru-RU" sz="2000" dirty="0" smtClean="0"/>
              <a:t> Воспитание у детей нравственно-патриотических чувств за край, где они живут, за свою малую Родину.</a:t>
            </a:r>
          </a:p>
          <a:p>
            <a:r>
              <a:rPr lang="ru-RU" sz="2000" b="1" dirty="0" smtClean="0"/>
              <a:t>Задачи:</a:t>
            </a:r>
            <a:endParaRPr lang="ru-RU" sz="2000" dirty="0" smtClean="0"/>
          </a:p>
          <a:p>
            <a:r>
              <a:rPr lang="ru-RU" sz="2000" u="sng" dirty="0" smtClean="0"/>
              <a:t>Образовательная</a:t>
            </a:r>
            <a:r>
              <a:rPr lang="ru-RU" sz="2000" dirty="0" smtClean="0"/>
              <a:t>: закреплять представления воспитанников о своем родном крае, о малой родине. Познакомить детей с таким словам – богатыри, доспехи.</a:t>
            </a:r>
          </a:p>
          <a:p>
            <a:r>
              <a:rPr lang="ru-RU" sz="2000" dirty="0" smtClean="0"/>
              <a:t>Развивающая: развивать  чувства ответственности и гордости за достижения страны, родного края; развивать эстетические и эмоциональные чувства при восприятии художественного слова, память.</a:t>
            </a:r>
          </a:p>
          <a:p>
            <a:r>
              <a:rPr lang="ru-RU" sz="2000" u="wavy" dirty="0" smtClean="0"/>
              <a:t>Воспитательная: </a:t>
            </a:r>
            <a:r>
              <a:rPr lang="ru-RU" sz="2000" dirty="0" smtClean="0"/>
              <a:t>воспитывать патриотические чувства, любовь к Родине, к краю, к природе; чувство доброты, сопереживания ко всему живому и прекрасному.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571480"/>
            <a:ext cx="7772400" cy="1000132"/>
          </a:xfrm>
        </p:spPr>
        <p:txBody>
          <a:bodyPr/>
          <a:lstStyle/>
          <a:p>
            <a:pPr eaLnBrk="1" hangingPunct="1">
              <a:defRPr/>
            </a:pPr>
            <a:r>
              <a:rPr lang="ru-RU" altLang="ru-RU" sz="4800" dirty="0" err="1" smtClean="0"/>
              <a:t>Ситская</a:t>
            </a:r>
            <a:r>
              <a:rPr lang="ru-RU" altLang="ru-RU" sz="4800" dirty="0" smtClean="0"/>
              <a:t> битва</a:t>
            </a:r>
            <a:br>
              <a:rPr lang="ru-RU" altLang="ru-RU" sz="4800" dirty="0" smtClean="0"/>
            </a:br>
            <a:endParaRPr lang="ru-RU" altLang="ru-RU" sz="4800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572132" y="5500702"/>
            <a:ext cx="2571768" cy="428628"/>
          </a:xfrm>
        </p:spPr>
        <p:txBody>
          <a:bodyPr/>
          <a:lstStyle/>
          <a:p>
            <a:pPr algn="r" eaLnBrk="1" hangingPunct="1">
              <a:defRPr/>
            </a:pPr>
            <a:r>
              <a:rPr lang="ru-RU" altLang="ru-RU" sz="1600" dirty="0" smtClean="0"/>
              <a:t>.</a:t>
            </a:r>
          </a:p>
        </p:txBody>
      </p:sp>
      <p:pic>
        <p:nvPicPr>
          <p:cNvPr id="4" name="Picture 2" descr="C:\Users\Елена\Desktop\Сить\Монголо-татары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4282" y="1142984"/>
            <a:ext cx="4143404" cy="53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Сить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9190" y="1142984"/>
            <a:ext cx="3929090" cy="535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Елена\Desktop\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714356"/>
            <a:ext cx="7318398" cy="5500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z="2400" dirty="0" smtClean="0"/>
              <a:t>Вечная память русским воинам, героически павшим в битве с монголо-татарами. </a:t>
            </a:r>
            <a:br>
              <a:rPr lang="ru-RU" altLang="ru-RU" sz="2400" dirty="0" smtClean="0"/>
            </a:br>
            <a:r>
              <a:rPr lang="ru-RU" altLang="ru-RU" sz="2400" dirty="0" smtClean="0"/>
              <a:t>Панорама реки </a:t>
            </a:r>
            <a:r>
              <a:rPr lang="ru-RU" altLang="ru-RU" sz="2400" dirty="0" err="1" smtClean="0"/>
              <a:t>Сить</a:t>
            </a:r>
            <a:endParaRPr lang="ru-RU" sz="2400" dirty="0"/>
          </a:p>
        </p:txBody>
      </p:sp>
      <p:pic>
        <p:nvPicPr>
          <p:cNvPr id="6" name="Picture 4" descr="Панорама Ситской битвы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14488"/>
            <a:ext cx="7696200" cy="4714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152400"/>
            <a:ext cx="6870700" cy="1419212"/>
          </a:xfrm>
        </p:spPr>
        <p:txBody>
          <a:bodyPr/>
          <a:lstStyle/>
          <a:p>
            <a:r>
              <a:rPr lang="ru-RU" altLang="ru-RU" dirty="0" smtClean="0"/>
              <a:t>, </a:t>
            </a:r>
            <a:endParaRPr lang="ru-RU" dirty="0"/>
          </a:p>
        </p:txBody>
      </p:sp>
      <p:pic>
        <p:nvPicPr>
          <p:cNvPr id="4" name="Picture 6" descr="C:\Users\Елена\Desktop\2015-06-13Сить 777 годовщина\Сить Баскаковой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34" y="1500174"/>
            <a:ext cx="7858180" cy="5072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1071538" y="214291"/>
            <a:ext cx="63579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dirty="0" smtClean="0"/>
              <a:t>Река </a:t>
            </a:r>
            <a:r>
              <a:rPr lang="ru-RU" altLang="ru-RU" sz="2400" dirty="0" err="1" smtClean="0"/>
              <a:t>Сить</a:t>
            </a:r>
            <a:r>
              <a:rPr lang="ru-RU" altLang="ru-RU" sz="2400" dirty="0" smtClean="0"/>
              <a:t> у сел </a:t>
            </a:r>
            <a:r>
              <a:rPr lang="ru-RU" altLang="ru-RU" sz="2400" dirty="0" err="1" smtClean="0"/>
              <a:t>Станилово</a:t>
            </a:r>
            <a:r>
              <a:rPr lang="ru-RU" altLang="ru-RU" sz="2400" dirty="0" smtClean="0"/>
              <a:t>, Красное и д. </a:t>
            </a:r>
            <a:r>
              <a:rPr lang="ru-RU" altLang="ru-RU" sz="2400" dirty="0" err="1" smtClean="0"/>
              <a:t>Лопатино</a:t>
            </a:r>
            <a:r>
              <a:rPr lang="ru-RU" altLang="ru-RU" sz="2400" dirty="0" smtClean="0"/>
              <a:t>, где произошло  решающее сражение</a:t>
            </a:r>
            <a:endParaRPr lang="ru-RU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C:\Documents and Settings\Алексей\Мои документы\РОССРИЕСТР\стелла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85918" y="428604"/>
            <a:ext cx="5786478" cy="6072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Спасибо за внимание !</a:t>
            </a:r>
            <a:endParaRPr lang="ru-RU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астель">
  <a:themeElements>
    <a:clrScheme name="Пастель 8">
      <a:dk1>
        <a:srgbClr val="FF3300"/>
      </a:dk1>
      <a:lt1>
        <a:srgbClr val="FFFFFF"/>
      </a:lt1>
      <a:dk2>
        <a:srgbClr val="800000"/>
      </a:dk2>
      <a:lt2>
        <a:srgbClr val="FFFFCC"/>
      </a:lt2>
      <a:accent1>
        <a:srgbClr val="FF7C80"/>
      </a:accent1>
      <a:accent2>
        <a:srgbClr val="990000"/>
      </a:accent2>
      <a:accent3>
        <a:srgbClr val="C0AAAA"/>
      </a:accent3>
      <a:accent4>
        <a:srgbClr val="DADADA"/>
      </a:accent4>
      <a:accent5>
        <a:srgbClr val="FFBFC0"/>
      </a:accent5>
      <a:accent6>
        <a:srgbClr val="8A0000"/>
      </a:accent6>
      <a:hlink>
        <a:srgbClr val="FF66CC"/>
      </a:hlink>
      <a:folHlink>
        <a:srgbClr val="FFCC00"/>
      </a:folHlink>
    </a:clrScheme>
    <a:fontScheme name="Пастель">
      <a:majorFont>
        <a:latin typeface="Comic Sans MS"/>
        <a:ea typeface=""/>
        <a:cs typeface="Arial"/>
      </a:majorFont>
      <a:minorFont>
        <a:latin typeface="Comic Sans MS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Crayons</Template>
  <TotalTime>569</TotalTime>
  <Words>51</Words>
  <Application>Microsoft Office PowerPoint</Application>
  <PresentationFormat>Экран (4:3)</PresentationFormat>
  <Paragraphs>15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Пастель</vt:lpstr>
      <vt:lpstr>Слайд 1</vt:lpstr>
      <vt:lpstr>Цели и задачи</vt:lpstr>
      <vt:lpstr>Ситская битва </vt:lpstr>
      <vt:lpstr>Слайд 4</vt:lpstr>
      <vt:lpstr>Вечная память русским воинам, героически павшим в битве с монголо-татарами.  Панорама реки Сить</vt:lpstr>
      <vt:lpstr>, </vt:lpstr>
      <vt:lpstr>Слайд 7</vt:lpstr>
      <vt:lpstr>Спасибо за внимание !</vt:lpstr>
    </vt:vector>
  </TitlesOfParts>
  <Company>MoBIL GROUP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Ситская битва 4 марта1238 г.</dc:title>
  <dc:creator>Елена</dc:creator>
  <cp:lastModifiedBy>Алексей</cp:lastModifiedBy>
  <cp:revision>65</cp:revision>
  <dcterms:created xsi:type="dcterms:W3CDTF">2012-10-18T20:11:34Z</dcterms:created>
  <dcterms:modified xsi:type="dcterms:W3CDTF">2023-02-07T16:41:11Z</dcterms:modified>
</cp:coreProperties>
</file>