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94" r:id="rId3"/>
    <p:sldId id="289" r:id="rId4"/>
    <p:sldId id="257" r:id="rId5"/>
    <p:sldId id="292" r:id="rId6"/>
    <p:sldId id="281" r:id="rId7"/>
    <p:sldId id="282" r:id="rId8"/>
    <p:sldId id="291" r:id="rId9"/>
    <p:sldId id="293" r:id="rId10"/>
    <p:sldId id="290" r:id="rId11"/>
    <p:sldId id="265" r:id="rId12"/>
    <p:sldId id="283" r:id="rId13"/>
    <p:sldId id="269" r:id="rId14"/>
    <p:sldId id="258" r:id="rId1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66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56" autoAdjust="0"/>
  </p:normalViewPr>
  <p:slideViewPr>
    <p:cSldViewPr>
      <p:cViewPr>
        <p:scale>
          <a:sx n="76" d="100"/>
          <a:sy n="76" d="100"/>
        </p:scale>
        <p:origin x="54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9BE06-DF52-4A37-A917-2E861E1220A9}" type="datetimeFigureOut">
              <a:rPr lang="ru-RU" smtClean="0"/>
              <a:pPr/>
              <a:t>05.12.2021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9D266-0E89-4E3D-8160-61F7BDD1A1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1285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4" descr="dosk98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8175" y="188913"/>
            <a:ext cx="5434013" cy="639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5" descr="neznaika17.pn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288" y="2482850"/>
            <a:ext cx="2592387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6" descr="neznaika05.png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59563" y="2276475"/>
            <a:ext cx="2290762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 userDrawn="1"/>
        </p:nvSpPr>
        <p:spPr>
          <a:xfrm rot="21387430">
            <a:off x="3385995" y="1258243"/>
            <a:ext cx="2735259" cy="702574"/>
          </a:xfrm>
          <a:prstGeom prst="rect">
            <a:avLst/>
          </a:prstGeom>
          <a:noFill/>
        </p:spPr>
        <p:txBody>
          <a:bodyPr wrap="none">
            <a:prstTxWarp prst="textTriangl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/>
                <a:solidFill>
                  <a:srgbClr val="666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8"/>
          <p:cNvGrpSpPr>
            <a:grpSpLocks/>
          </p:cNvGrpSpPr>
          <p:nvPr userDrawn="1"/>
        </p:nvGrpSpPr>
        <p:grpSpPr bwMode="auto">
          <a:xfrm>
            <a:off x="395288" y="376238"/>
            <a:ext cx="8280400" cy="1323975"/>
            <a:chOff x="395536" y="1218819"/>
            <a:chExt cx="8280920" cy="1324018"/>
          </a:xfrm>
        </p:grpSpPr>
        <p:sp>
          <p:nvSpPr>
            <p:cNvPr id="5" name="Прямоугольник с двумя вырезанными противолежащими углами 4"/>
            <p:cNvSpPr/>
            <p:nvPr userDrawn="1"/>
          </p:nvSpPr>
          <p:spPr>
            <a:xfrm>
              <a:off x="755921" y="1341060"/>
              <a:ext cx="7776063" cy="1201777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с двумя вырезанными противолежащими углами 5"/>
            <p:cNvSpPr/>
            <p:nvPr userDrawn="1"/>
          </p:nvSpPr>
          <p:spPr>
            <a:xfrm>
              <a:off x="395536" y="1218819"/>
              <a:ext cx="8280920" cy="1201776"/>
            </a:xfrm>
            <a:prstGeom prst="snip2Diag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pic>
        <p:nvPicPr>
          <p:cNvPr id="7" name="Рисунок 8" descr="neznaika22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12088" y="333375"/>
            <a:ext cx="76835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neznaika22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95738" y="4797425"/>
            <a:ext cx="1055687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7"/>
          <p:cNvGrpSpPr>
            <a:grpSpLocks/>
          </p:cNvGrpSpPr>
          <p:nvPr userDrawn="1"/>
        </p:nvGrpSpPr>
        <p:grpSpPr bwMode="auto">
          <a:xfrm>
            <a:off x="395288" y="376238"/>
            <a:ext cx="8280400" cy="1323975"/>
            <a:chOff x="395536" y="1218819"/>
            <a:chExt cx="8280920" cy="1324018"/>
          </a:xfrm>
        </p:grpSpPr>
        <p:sp>
          <p:nvSpPr>
            <p:cNvPr id="7" name="Прямоугольник с двумя вырезанными противолежащими углами 6"/>
            <p:cNvSpPr/>
            <p:nvPr userDrawn="1"/>
          </p:nvSpPr>
          <p:spPr>
            <a:xfrm>
              <a:off x="755921" y="1341060"/>
              <a:ext cx="7776063" cy="1201777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Прямоугольник с двумя вырезанными противолежащими углами 7"/>
            <p:cNvSpPr/>
            <p:nvPr userDrawn="1"/>
          </p:nvSpPr>
          <p:spPr>
            <a:xfrm>
              <a:off x="395536" y="1218819"/>
              <a:ext cx="8280920" cy="1201776"/>
            </a:xfrm>
            <a:prstGeom prst="snip2Diag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5000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6"/>
          <p:cNvGrpSpPr>
            <a:grpSpLocks/>
          </p:cNvGrpSpPr>
          <p:nvPr userDrawn="1"/>
        </p:nvGrpSpPr>
        <p:grpSpPr bwMode="auto">
          <a:xfrm>
            <a:off x="395288" y="376238"/>
            <a:ext cx="8280400" cy="1323975"/>
            <a:chOff x="395536" y="1218819"/>
            <a:chExt cx="8280920" cy="1324018"/>
          </a:xfrm>
        </p:grpSpPr>
        <p:sp>
          <p:nvSpPr>
            <p:cNvPr id="4" name="Прямоугольник с двумя вырезанными противолежащими углами 3"/>
            <p:cNvSpPr/>
            <p:nvPr userDrawn="1"/>
          </p:nvSpPr>
          <p:spPr>
            <a:xfrm>
              <a:off x="755921" y="1341060"/>
              <a:ext cx="7776063" cy="1201777"/>
            </a:xfrm>
            <a:prstGeom prst="snip2Diag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с двумя вырезанными противолежащими углами 4"/>
            <p:cNvSpPr/>
            <p:nvPr userDrawn="1"/>
          </p:nvSpPr>
          <p:spPr>
            <a:xfrm>
              <a:off x="395536" y="1218819"/>
              <a:ext cx="8280920" cy="1201776"/>
            </a:xfrm>
            <a:prstGeom prst="snip2DiagRect">
              <a:avLst/>
            </a:prstGeom>
            <a:gradFill flip="none" rotWithShape="1">
              <a:gsLst>
                <a:gs pos="0">
                  <a:schemeClr val="bg2">
                    <a:lumMod val="50000"/>
                  </a:schemeClr>
                </a:gs>
                <a:gs pos="50000">
                  <a:schemeClr val="bg2">
                    <a:lumMod val="7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pic>
        <p:nvPicPr>
          <p:cNvPr id="6" name="Рисунок 8" descr="neznaika22.png"/>
          <p:cNvPicPr>
            <a:picLocks noChangeAspect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825" y="4076700"/>
            <a:ext cx="144145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 smtClean="0"/>
              <a:t>Образец текста</a:t>
            </a:r>
          </a:p>
          <a:p>
            <a:pPr lvl="1"/>
            <a:r>
              <a:rPr lang="ru-RU" altLang="ru-RU" dirty="0" smtClean="0"/>
              <a:t>Второй уровень</a:t>
            </a:r>
          </a:p>
          <a:p>
            <a:pPr lvl="2"/>
            <a:r>
              <a:rPr lang="ru-RU" altLang="ru-RU" dirty="0" smtClean="0"/>
              <a:t>Третий уровень</a:t>
            </a:r>
          </a:p>
        </p:txBody>
      </p:sp>
      <p:sp>
        <p:nvSpPr>
          <p:cNvPr id="1028" name="TextBox 7"/>
          <p:cNvSpPr txBox="1">
            <a:spLocks noChangeArrowheads="1"/>
          </p:cNvSpPr>
          <p:nvPr userDrawn="1"/>
        </p:nvSpPr>
        <p:spPr bwMode="auto">
          <a:xfrm>
            <a:off x="5148263" y="6577013"/>
            <a:ext cx="39957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 sz="1400" dirty="0" smtClean="0">
              <a:latin typeface="Calibri" pitchFamily="34" charset="0"/>
            </a:endParaRPr>
          </a:p>
          <a:p>
            <a:pPr eaLnBrk="1" hangingPunct="1"/>
            <a:r>
              <a:rPr lang="ru-RU" sz="1400" dirty="0" smtClean="0">
                <a:latin typeface="Calibri" pitchFamily="34" charset="0"/>
              </a:rPr>
              <a:t> </a:t>
            </a:r>
            <a:endParaRPr lang="ru-RU" sz="1400" dirty="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84807"/>
        </a:buClr>
        <a:buFont typeface="Wingdings" pitchFamily="2" charset="2"/>
        <a:buChar char=""/>
        <a:defRPr sz="3200" kern="1200">
          <a:solidFill>
            <a:srgbClr val="984807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6633"/>
        </a:buClr>
        <a:buFont typeface="Wingdings" pitchFamily="2" charset="2"/>
        <a:buChar char=""/>
        <a:defRPr sz="2800" kern="1200">
          <a:solidFill>
            <a:srgbClr val="666633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1859C"/>
        </a:buClr>
        <a:buFont typeface="Wingdings" pitchFamily="2" charset="2"/>
        <a:buChar char=""/>
        <a:defRPr sz="2400" kern="1200">
          <a:solidFill>
            <a:srgbClr val="31859C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3491880" y="1436619"/>
            <a:ext cx="279462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ru-RU" sz="3600" b="1" dirty="0">
                <a:solidFill>
                  <a:srgbClr val="FF0000"/>
                </a:solidFill>
                <a:latin typeface="Monotype Corsiva" pitchFamily="66" charset="0"/>
              </a:rPr>
              <a:t>Путешествие в страну сказок</a:t>
            </a:r>
            <a:endParaRPr lang="ru-RU" alt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учить  различать и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называть геометрические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фигуры: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треугольник,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квадрат, прямоугольник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выделяя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их свойства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(форма, цвет, размер);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-закрепить понятия «длинный - короткий»; « один – много»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внимание, логическое мышление, речь, цветовое восприятие, мелкую моторику рук;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воспитывать умение работать самостоятельно и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коллективе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стремление оказать помощь друг другу, героям сказок, которые оказались в трудной ситуации.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Задачи: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Мама девочку очень любила.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Шапочку однажды ей подарила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Девочка имя забыла своё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Давайте подскажем имя ее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 Красная шапочка)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Загадка №1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357166"/>
            <a:ext cx="6943725" cy="141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Documents and Settings\Алексей\Мои документы\РОССРИЕСТР\крас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7" y="1714488"/>
            <a:ext cx="4500594" cy="392909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 descr="C:\Documents and Settings\Алексей\Мои документы\РОССРИЕСТР\кр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428604"/>
            <a:ext cx="7215238" cy="5740409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87624" y="1556792"/>
            <a:ext cx="7499176" cy="4824536"/>
          </a:xfrm>
        </p:spPr>
        <p:txBody>
          <a:bodyPr/>
          <a:lstStyle/>
          <a:p>
            <a:pPr marL="0" indent="0">
              <a:spcAft>
                <a:spcPts val="750"/>
              </a:spcAft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Хоть он был без рук и ног,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сбежать из дома смог.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Волк и заяц, и медведь,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смогли за ним поспеть.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лисичка знает дело-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Быстро «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его и съела.</a:t>
            </a:r>
          </a:p>
          <a:p>
            <a:pPr>
              <a:buNone/>
            </a:pPr>
            <a:endParaRPr lang="ru-RU" sz="2400" dirty="0" smtClean="0"/>
          </a:p>
          <a:p>
            <a:pPr algn="r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(Колобок)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428604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Загадка №2</a:t>
            </a:r>
            <a:endParaRPr lang="ru-RU" sz="40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357166"/>
            <a:ext cx="6943725" cy="141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Documents and Settings\Алексей\Мои документы\РОССРИЕСТР\колобо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928802"/>
            <a:ext cx="5643602" cy="4548198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Колобок – румяный бок,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Укатился за порог!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Скок – поскок, скок – поскок,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Укатился за порог!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Покатился Колобок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тропинке во лесок!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Скок – поскок, скок – поскок,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тропинке во лесок!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Встретил он в лесу Зайчонка,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зубастого Волчонка.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Мишку косолапого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лисичка колобка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Хвать! Взяла и сцапала!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Пальчиковая гимнастика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« Колобок»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Работа за столом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Documents and Settings\Алексей\Мои документы\РОССРИЕСТР\лл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1" y="2857496"/>
            <a:ext cx="2428891" cy="3268667"/>
          </a:xfrm>
          <a:prstGeom prst="rect">
            <a:avLst/>
          </a:prstGeom>
          <a:noFill/>
        </p:spPr>
      </p:pic>
      <p:pic>
        <p:nvPicPr>
          <p:cNvPr id="6147" name="Picture 3" descr="C:\Documents and Settings\Алексей\Мои документы\РОССРИЕСТР\зз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071678"/>
            <a:ext cx="2286016" cy="3221042"/>
          </a:xfrm>
          <a:prstGeom prst="rect">
            <a:avLst/>
          </a:prstGeom>
          <a:noFill/>
        </p:spPr>
      </p:pic>
      <p:pic>
        <p:nvPicPr>
          <p:cNvPr id="6148" name="Picture 4" descr="C:\Documents and Settings\Алексей\Мои документы\РОССРИЕСТР\вв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2143116"/>
            <a:ext cx="2643206" cy="3857652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4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У жирафа, пятна, пятна»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Физкультминутка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Загадка №3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214554"/>
            <a:ext cx="7758138" cy="3911609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Домик выстроен в лесу.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Мышку он вместил, лису,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лягушку, зайку, волка.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медведь пришёл без толку-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Мишка в домик влезть не смог-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Развалился…..                    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( Теремок)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143116"/>
            <a:ext cx="7128792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750"/>
              </a:spcAft>
            </a:pPr>
            <a:endParaRPr lang="ru-RU" sz="1600" dirty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25000"/>
              </a:lnSpc>
              <a:spcAft>
                <a:spcPts val="750"/>
              </a:spcAft>
            </a:pPr>
            <a:endParaRPr lang="ru-RU" sz="1600" dirty="0"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357166"/>
            <a:ext cx="6943725" cy="141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Алексей\Мои документы\РОССРИЕСТР\теремок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1643050"/>
            <a:ext cx="4857784" cy="392909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00" y="714357"/>
            <a:ext cx="66437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Построй теремок из геометрических фигур</a:t>
            </a:r>
          </a:p>
        </p:txBody>
      </p:sp>
      <p:pic>
        <p:nvPicPr>
          <p:cNvPr id="7172" name="Picture 4" descr="C:\Documents and Settings\Алексей\Мои документы\РОССРИЕСТР\ф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449513"/>
            <a:ext cx="7929618" cy="3051189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399591" y="332656"/>
            <a:ext cx="6988833" cy="3416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+mn-cs"/>
              </a:rPr>
              <a:t>Молодцы</a:t>
            </a:r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+mn-cs"/>
              </a:rPr>
              <a:t>!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6000" b="1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cs typeface="+mn-cs"/>
              </a:rPr>
              <a:t>Спасибо  за  участие!</a:t>
            </a:r>
            <a:endParaRPr lang="ru-RU" sz="60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218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Задачи: </vt:lpstr>
      <vt:lpstr> Загадка №1</vt:lpstr>
      <vt:lpstr>Слайд 4</vt:lpstr>
      <vt:lpstr>Слайд 5</vt:lpstr>
      <vt:lpstr>Слайд 6</vt:lpstr>
      <vt:lpstr>Слайд 7</vt:lpstr>
      <vt:lpstr>Пальчиковая гимнастика  « Колобок» </vt:lpstr>
      <vt:lpstr>Работа за столом</vt:lpstr>
      <vt:lpstr>Физкультминутка</vt:lpstr>
      <vt:lpstr> Загадка №3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Galina.Rassohina</dc:creator>
  <cp:lastModifiedBy>Алексей</cp:lastModifiedBy>
  <cp:revision>60</cp:revision>
  <dcterms:created xsi:type="dcterms:W3CDTF">2014-08-01T16:00:53Z</dcterms:created>
  <dcterms:modified xsi:type="dcterms:W3CDTF">2021-12-05T16:44:30Z</dcterms:modified>
</cp:coreProperties>
</file>