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81" r:id="rId5"/>
    <p:sldId id="282" r:id="rId6"/>
    <p:sldId id="286" r:id="rId7"/>
    <p:sldId id="289" r:id="rId8"/>
    <p:sldId id="290" r:id="rId9"/>
    <p:sldId id="292" r:id="rId10"/>
    <p:sldId id="293" r:id="rId11"/>
    <p:sldId id="297" r:id="rId12"/>
    <p:sldId id="294" r:id="rId13"/>
  </p:sldIdLst>
  <p:sldSz cx="9144000" cy="6858000" type="screen4x3"/>
  <p:notesSz cx="6858000" cy="91440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F27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67839" autoAdjust="0"/>
  </p:normalViewPr>
  <p:slideViewPr>
    <p:cSldViewPr snapToGrid="0">
      <p:cViewPr varScale="1">
        <p:scale>
          <a:sx n="122" d="100"/>
          <a:sy n="122" d="100"/>
        </p:scale>
        <p:origin x="-12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-714" y="12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ADAE718-4DFA-4EB3-86E4-83BA0E953900}" type="datetimeFigureOut">
              <a:rPr lang="en-US"/>
              <a:pPr>
                <a:defRPr/>
              </a:pPr>
              <a:t>11/9/2021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65095B-2316-4FB3-9E8D-21452BFE7D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37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0742FFC-7F6B-4345-B8CA-5F5B05B760C7}" type="datetimeFigureOut">
              <a:rPr lang="en-US"/>
              <a:pPr>
                <a:defRPr/>
              </a:pPr>
              <a:t>11/9/2021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4EB39E6-572E-44BB-A264-C1D82054D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980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</a:pPr>
            <a:r>
              <a:rPr lang="ru-RU" b="1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Луга</a:t>
            </a:r>
          </a:p>
          <a:p>
            <a:pPr>
              <a:spcBef>
                <a:spcPct val="0"/>
              </a:spcBef>
            </a:pP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(простой)</a:t>
            </a:r>
          </a:p>
          <a:p>
            <a:pPr>
              <a:spcBef>
                <a:spcPct val="0"/>
              </a:spcBef>
            </a:pPr>
            <a:endParaRPr lang="ru-RU" noProof="0" dirty="0">
              <a:ea typeface="Franklin Gothic Book" pitchFamily="34" charset="0"/>
              <a:cs typeface="Franklin Gothic Book" pitchFamily="34" charset="0"/>
              <a:sym typeface="Franklin Gothic Book" pitchFamily="34" charset="0"/>
            </a:endParaRPr>
          </a:p>
          <a:p>
            <a:pPr>
              <a:spcBef>
                <a:spcPct val="0"/>
              </a:spcBef>
            </a:pPr>
            <a:r>
              <a:rPr lang="ru-RU" b="1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Примечание. </a:t>
            </a: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Этот шаблон оптимизирован для приложения PowerPoint 2010, и в нем в используется фоновый видеоролик. В PowerPoint 2007 видеоэлементы также воспроизводятся, однако при показе слайдов все содержимое будет закрыто фоновым видеороликом. В PowerPoint 2003 видео не воспроизводится, но рамка видеоэлементов остается на месте в виде статичного изображения. </a:t>
            </a:r>
            <a:b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</a:br>
            <a:endParaRPr lang="ru-RU" noProof="0" dirty="0">
              <a:ea typeface="Franklin Gothic Book" pitchFamily="34" charset="0"/>
              <a:cs typeface="Franklin Gothic Book" pitchFamily="34" charset="0"/>
              <a:sym typeface="Franklin Gothic Book" pitchFamily="34" charset="0"/>
            </a:endParaRPr>
          </a:p>
          <a:p>
            <a:pPr>
              <a:spcBef>
                <a:spcPct val="0"/>
              </a:spcBef>
            </a:pP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Видео</a:t>
            </a:r>
          </a:p>
          <a:p>
            <a:pPr marL="685800" lvl="1" indent="-228600">
              <a:spcBef>
                <a:spcPct val="0"/>
              </a:spcBef>
              <a:buFont typeface="Constantia" pitchFamily="18" charset="0"/>
              <a:buAutoNum type="arabicPeriod"/>
            </a:pP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Воспроизводится автоматически после каждого перехода между слайдами.</a:t>
            </a:r>
          </a:p>
          <a:p>
            <a:pPr marL="685800" lvl="1" indent="-228600">
              <a:spcBef>
                <a:spcPct val="0"/>
              </a:spcBef>
              <a:buFont typeface="Constantia" pitchFamily="18" charset="0"/>
              <a:buAutoNum type="arabicPeriod"/>
            </a:pP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Длится 30 секунд.</a:t>
            </a:r>
          </a:p>
          <a:p>
            <a:pPr marL="685800" lvl="1" indent="-228600">
              <a:spcBef>
                <a:spcPct val="0"/>
              </a:spcBef>
              <a:buFont typeface="Constantia" pitchFamily="18" charset="0"/>
              <a:buAutoNum type="arabicPeriod"/>
            </a:pP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Воспроизводится циклически.</a:t>
            </a:r>
            <a:b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</a:br>
            <a:endParaRPr lang="ru-RU" noProof="0" dirty="0">
              <a:ea typeface="Franklin Gothic Book" pitchFamily="34" charset="0"/>
              <a:cs typeface="Franklin Gothic Book" pitchFamily="34" charset="0"/>
              <a:sym typeface="Franklin Gothic Book" pitchFamily="34" charset="0"/>
            </a:endParaRPr>
          </a:p>
          <a:p>
            <a:pPr>
              <a:spcBef>
                <a:spcPct val="0"/>
              </a:spcBef>
            </a:pP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Чтобы добавить слайды или изменить макет, выполните указанные ниже действия.</a:t>
            </a:r>
          </a:p>
          <a:p>
            <a:pPr marL="685800" lvl="1" indent="-228600">
              <a:spcBef>
                <a:spcPct val="0"/>
              </a:spcBef>
              <a:buFont typeface="Constantia" pitchFamily="18" charset="0"/>
              <a:buAutoNum type="arabicPeriod"/>
            </a:pP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Чтобы добавить слайд, на вкладке </a:t>
            </a:r>
            <a:r>
              <a:rPr lang="ru-RU" b="1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Главная</a:t>
            </a: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 в группе </a:t>
            </a:r>
            <a:r>
              <a:rPr lang="ru-RU" b="1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Слайды</a:t>
            </a: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 щелкните стрелку под кнопкой </a:t>
            </a:r>
            <a:r>
              <a:rPr lang="ru-RU" b="1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Создать слайд</a:t>
            </a: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 и в разделе </a:t>
            </a:r>
            <a:r>
              <a:rPr lang="ru-RU" b="1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Тема с движущимся фоном</a:t>
            </a: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 выберите макет.</a:t>
            </a:r>
          </a:p>
          <a:p>
            <a:pPr marL="685800" lvl="1" indent="-228600">
              <a:spcBef>
                <a:spcPct val="0"/>
              </a:spcBef>
              <a:buFont typeface="Constantia" pitchFamily="18" charset="0"/>
              <a:buAutoNum type="arabicPeriod"/>
            </a:pP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Чтобы изменить макет существующего слайда, на вкладке </a:t>
            </a:r>
            <a:r>
              <a:rPr lang="ru-RU" b="1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Главная</a:t>
            </a: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 в группе </a:t>
            </a:r>
            <a:r>
              <a:rPr lang="ru-RU" b="1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Слайды</a:t>
            </a: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 нажмите кнопку </a:t>
            </a:r>
            <a:r>
              <a:rPr lang="ru-RU" b="1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Макет</a:t>
            </a: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 и выберите нужный вариант.</a:t>
            </a:r>
          </a:p>
          <a:p>
            <a:pPr>
              <a:spcBef>
                <a:spcPct val="0"/>
              </a:spcBef>
              <a:buFont typeface="Constantia" pitchFamily="18" charset="0"/>
              <a:buAutoNum type="arabicPeriod"/>
            </a:pPr>
            <a:endParaRPr lang="ru-RU" noProof="0" dirty="0">
              <a:ea typeface="Franklin Gothic Book" pitchFamily="34" charset="0"/>
              <a:cs typeface="Franklin Gothic Book" pitchFamily="34" charset="0"/>
              <a:sym typeface="Franklin Gothic Book" pitchFamily="34" charset="0"/>
            </a:endParaRPr>
          </a:p>
          <a:p>
            <a:pPr>
              <a:lnSpc>
                <a:spcPct val="114000"/>
              </a:lnSpc>
              <a:spcBef>
                <a:spcPct val="0"/>
              </a:spcBef>
              <a:spcAft>
                <a:spcPts val="1013"/>
              </a:spcAft>
            </a:pPr>
            <a:r>
              <a:rPr lang="ru-RU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В этом шаблоне используется </a:t>
            </a:r>
            <a:r>
              <a:rPr lang="ru-RU" b="1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шрифт темы</a:t>
            </a:r>
            <a:r>
              <a:rPr lang="ru-RU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 «Кнопка». Чтобы просмотреть или изменить </a:t>
            </a:r>
            <a:r>
              <a:rPr lang="ru-RU" b="1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шрифт темы</a:t>
            </a:r>
            <a:r>
              <a:rPr lang="ru-RU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, выполните указанные ниже действия.</a:t>
            </a:r>
          </a:p>
          <a:p>
            <a:pPr marL="685800" lvl="1" indent="-228600">
              <a:lnSpc>
                <a:spcPct val="114000"/>
              </a:lnSpc>
              <a:spcBef>
                <a:spcPct val="0"/>
              </a:spcBef>
              <a:spcAft>
                <a:spcPts val="1013"/>
              </a:spcAft>
              <a:buFont typeface="Constantia" pitchFamily="18" charset="0"/>
              <a:buAutoNum type="arabicPeriod"/>
            </a:pPr>
            <a:r>
              <a:rPr lang="ru-RU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На вкладке </a:t>
            </a:r>
            <a:r>
              <a:rPr lang="ru-RU" b="1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Вид</a:t>
            </a:r>
            <a:r>
              <a:rPr lang="ru-RU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 в группе </a:t>
            </a:r>
            <a:r>
              <a:rPr lang="ru-RU" b="1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Режимы образцов</a:t>
            </a:r>
            <a:r>
              <a:rPr lang="ru-RU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 нажмите кнопку </a:t>
            </a:r>
            <a:r>
              <a:rPr lang="ru-RU" b="1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Образец слайдов</a:t>
            </a:r>
            <a:r>
              <a:rPr lang="ru-RU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. </a:t>
            </a:r>
          </a:p>
          <a:p>
            <a:pPr marL="685800" lvl="1" indent="-228600">
              <a:lnSpc>
                <a:spcPct val="114000"/>
              </a:lnSpc>
              <a:spcBef>
                <a:spcPct val="0"/>
              </a:spcBef>
              <a:spcAft>
                <a:spcPts val="1013"/>
              </a:spcAft>
              <a:buFont typeface="Constantia" pitchFamily="18" charset="0"/>
              <a:buAutoNum type="arabicPeriod"/>
            </a:pPr>
            <a:r>
              <a:rPr lang="ru-RU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В режиме образца слайдов выберите слайд 1 (образец слайдов для макетов с фоновым видео).</a:t>
            </a:r>
          </a:p>
          <a:p>
            <a:pPr marL="685800" lvl="1" indent="-228600">
              <a:lnSpc>
                <a:spcPct val="114000"/>
              </a:lnSpc>
              <a:spcBef>
                <a:spcPct val="0"/>
              </a:spcBef>
              <a:spcAft>
                <a:spcPts val="1013"/>
              </a:spcAft>
              <a:buFont typeface="Constantia" pitchFamily="18" charset="0"/>
              <a:buAutoNum type="arabicPeriod"/>
            </a:pPr>
            <a:r>
              <a:rPr lang="ru-RU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На вкладке </a:t>
            </a:r>
            <a:r>
              <a:rPr lang="ru-RU" b="1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Образец слайдов</a:t>
            </a:r>
            <a:r>
              <a:rPr lang="ru-RU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 в группе </a:t>
            </a:r>
            <a:r>
              <a:rPr lang="ru-RU" b="1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Изменить тему</a:t>
            </a:r>
            <a:r>
              <a:rPr lang="ru-RU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 нажмите кнопку </a:t>
            </a:r>
            <a:r>
              <a:rPr lang="ru-RU" b="1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Шрифты</a:t>
            </a:r>
            <a:r>
              <a:rPr lang="ru-RU" noProof="0" dirty="0">
                <a:latin typeface="Calibri" pitchFamily="34" charset="0"/>
                <a:ea typeface="Calibri" pitchFamily="34" charset="0"/>
                <a:cs typeface="Times New Roman" pitchFamily="18" charset="0"/>
                <a:sym typeface="Franklin Gothic Book" pitchFamily="34" charset="0"/>
              </a:rPr>
              <a:t> и выберите другой шрифт темы.</a:t>
            </a:r>
          </a:p>
          <a:p>
            <a:pPr>
              <a:spcBef>
                <a:spcPct val="0"/>
              </a:spcBef>
              <a:buFont typeface="Constantia" pitchFamily="18" charset="0"/>
              <a:buAutoNum type="arabicPeriod"/>
            </a:pPr>
            <a:endParaRPr lang="ru-RU" noProof="0" dirty="0">
              <a:latin typeface="Calibri" pitchFamily="34" charset="0"/>
              <a:ea typeface="Calibri" pitchFamily="34" charset="0"/>
              <a:cs typeface="Times New Roman" pitchFamily="18" charset="0"/>
              <a:sym typeface="Franklin Gothic Book" pitchFamily="34" charset="0"/>
            </a:endParaRPr>
          </a:p>
          <a:p>
            <a:pPr>
              <a:spcBef>
                <a:spcPct val="0"/>
              </a:spcBef>
            </a:pP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Использование анимированных элементов</a:t>
            </a:r>
          </a:p>
          <a:p>
            <a:pPr marL="685800" lvl="1" indent="-228600">
              <a:spcBef>
                <a:spcPct val="0"/>
              </a:spcBef>
              <a:buFont typeface="Constantia" pitchFamily="18" charset="0"/>
              <a:buAutoNum type="arabicPeriod"/>
            </a:pPr>
            <a:r>
              <a:rPr lang="ru-RU" noProof="0" dirty="0"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Любая анимация начинается после перехода к следующему слайду и запуска фонового видео.</a:t>
            </a:r>
          </a:p>
          <a:p>
            <a:pPr>
              <a:spcBef>
                <a:spcPct val="0"/>
              </a:spcBef>
              <a:buFont typeface="Constantia" pitchFamily="18" charset="0"/>
              <a:buAutoNum type="arabicPeriod"/>
            </a:pPr>
            <a:endParaRPr lang="ru-RU" noProof="0" dirty="0">
              <a:ea typeface="Franklin Gothic Book" pitchFamily="34" charset="0"/>
              <a:cs typeface="Franklin Gothic Book" pitchFamily="34" charset="0"/>
              <a:sym typeface="Franklin Gothic Book" pitchFamily="34" charset="0"/>
            </a:endParaRPr>
          </a:p>
          <a:p>
            <a:pPr>
              <a:spcBef>
                <a:spcPct val="0"/>
              </a:spcBef>
            </a:pPr>
            <a:endParaRPr lang="ru-RU" noProof="0" dirty="0">
              <a:ea typeface="Franklin Gothic Book" pitchFamily="34" charset="0"/>
              <a:cs typeface="Franklin Gothic Book" pitchFamily="34" charset="0"/>
              <a:sym typeface="Franklin Gothic Book" pitchFamily="34" charset="0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SzPct val="100000"/>
            </a:pPr>
            <a:fld id="{FC06AAE7-0D5C-4B76-836B-D7124E472E6E}" type="slidenum">
              <a:rPr lang="ru-RU">
                <a:solidFill>
                  <a:srgbClr val="FFFFFF"/>
                </a:solidFill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SzPct val="100000"/>
              </a:pPr>
              <a:t>1</a:t>
            </a:fld>
            <a:endParaRPr lang="ru-RU">
              <a:solidFill>
                <a:srgbClr val="FFFFFF"/>
              </a:solidFill>
              <a:ea typeface="Franklin Gothic Book" pitchFamily="34" charset="0"/>
              <a:cs typeface="Franklin Gothic Book" pitchFamily="34" charset="0"/>
              <a:sym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EB39E6-572E-44BB-A264-C1D82054DD0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54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EB39E6-572E-44BB-A264-C1D82054DD0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10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ield of Wheat (seamless loop) 3b.wmv">
            <a:hlinkClick r:id="" action="ppaction://media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 Same Side Corner Rectangle 4"/>
          <p:cNvSpPr/>
          <p:nvPr/>
        </p:nvSpPr>
        <p:spPr>
          <a:xfrm rot="5400000">
            <a:off x="3320883" y="-1033399"/>
            <a:ext cx="2237017" cy="8875816"/>
          </a:xfrm>
          <a:prstGeom prst="round2SameRect">
            <a:avLst>
              <a:gd name="adj1" fmla="val 12924"/>
              <a:gd name="adj2" fmla="val 0"/>
            </a:avLst>
          </a:prstGeom>
          <a:solidFill>
            <a:schemeClr val="accent6">
              <a:lumMod val="40000"/>
              <a:lumOff val="60000"/>
              <a:alpha val="38000"/>
            </a:schemeClr>
          </a:solidFill>
          <a:ln>
            <a:noFill/>
          </a:ln>
          <a:effectLst/>
          <a:scene3d>
            <a:camera prst="orthographicFront"/>
            <a:lightRig rig="sunrise" dir="t"/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 rot="5400000">
            <a:off x="3749357" y="-1461873"/>
            <a:ext cx="1380070" cy="8875816"/>
          </a:xfrm>
          <a:prstGeom prst="round2SameRect">
            <a:avLst>
              <a:gd name="adj1" fmla="val 23166"/>
              <a:gd name="adj2" fmla="val 0"/>
            </a:avLst>
          </a:prstGeom>
          <a:solidFill>
            <a:schemeClr val="accent6">
              <a:lumMod val="40000"/>
              <a:lumOff val="60000"/>
              <a:alpha val="38000"/>
            </a:schemeClr>
          </a:solidFill>
          <a:ln w="3175">
            <a:solidFill>
              <a:schemeClr val="accent6"/>
            </a:solidFill>
          </a:ln>
          <a:effectLst>
            <a:outerShdw blurRad="152400" sx="90000" sy="-19000" rotWithShape="0">
              <a:prstClr val="black">
                <a:alpha val="66000"/>
              </a:prstClr>
            </a:outerShdw>
          </a:effectLst>
          <a:scene3d>
            <a:camera prst="orthographicFront"/>
            <a:lightRig rig="sunrise" dir="t"/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038" y="2334986"/>
            <a:ext cx="8517924" cy="1265464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038" y="3672013"/>
            <a:ext cx="8517924" cy="851006"/>
          </a:xfrm>
        </p:spPr>
        <p:txBody>
          <a:bodyPr anchor="ctr"/>
          <a:lstStyle>
            <a:lvl1pPr marL="0" indent="0" algn="ctr">
              <a:buNone/>
              <a:defRPr sz="280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A1A16-6642-4A7F-95CF-687F080B71CB}" type="datetimeFigureOut">
              <a:rPr lang="en-US"/>
              <a:pPr>
                <a:defRPr/>
              </a:pPr>
              <a:t>11/9/2021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C48B7-442C-4756-B40B-1A0B575C94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636027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BB7FC-147E-4F29-B5D5-B783D39E6F89}" type="datetimeFigureOut">
              <a:rPr lang="en-US"/>
              <a:pPr>
                <a:defRPr/>
              </a:pPr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44D10-E719-4019-A4E6-832D41625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5802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ield of Wheat (seamless loop) 3b.wmv">
            <a:hlinkClick r:id="" action="ppaction://media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 Same Side Corner Rectangle 4"/>
          <p:cNvSpPr/>
          <p:nvPr/>
        </p:nvSpPr>
        <p:spPr>
          <a:xfrm rot="5400000">
            <a:off x="3427625" y="112926"/>
            <a:ext cx="2023533" cy="8875816"/>
          </a:xfrm>
          <a:prstGeom prst="round2SameRect">
            <a:avLst>
              <a:gd name="adj1" fmla="val 12220"/>
              <a:gd name="adj2" fmla="val 0"/>
            </a:avLst>
          </a:prstGeom>
          <a:solidFill>
            <a:schemeClr val="accent6">
              <a:lumMod val="40000"/>
              <a:lumOff val="60000"/>
              <a:alpha val="38000"/>
            </a:schemeClr>
          </a:solidFill>
          <a:ln>
            <a:noFill/>
          </a:ln>
          <a:effectLst/>
          <a:scene3d>
            <a:camera prst="orthographicFront"/>
            <a:lightRig rig="sunrise" dir="t"/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 rot="5400000">
            <a:off x="3863658" y="548959"/>
            <a:ext cx="1151468" cy="8875816"/>
          </a:xfrm>
          <a:prstGeom prst="round2SameRect">
            <a:avLst>
              <a:gd name="adj1" fmla="val 21428"/>
              <a:gd name="adj2" fmla="val 0"/>
            </a:avLst>
          </a:prstGeom>
          <a:solidFill>
            <a:schemeClr val="accent6">
              <a:lumMod val="40000"/>
              <a:lumOff val="60000"/>
              <a:alpha val="38000"/>
            </a:schemeClr>
          </a:solidFill>
          <a:ln w="3175">
            <a:solidFill>
              <a:schemeClr val="accent6"/>
            </a:solidFill>
          </a:ln>
          <a:effectLst>
            <a:outerShdw blurRad="152400" sx="90000" sy="-19000" rotWithShape="0">
              <a:prstClr val="black">
                <a:alpha val="66000"/>
              </a:prstClr>
            </a:outerShdw>
          </a:effectLst>
          <a:scene3d>
            <a:camera prst="orthographicFront"/>
            <a:lightRig rig="sunrise" dir="t"/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155702"/>
          </a:xfrm>
        </p:spPr>
        <p:txBody>
          <a:bodyPr/>
          <a:lstStyle>
            <a:lvl1pPr algn="l">
              <a:defRPr sz="3600" b="1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547533"/>
            <a:ext cx="7772400" cy="859367"/>
          </a:xfrm>
        </p:spPr>
        <p:txBody>
          <a:bodyPr anchor="ctr"/>
          <a:lstStyle>
            <a:lvl1pPr marL="0" indent="0">
              <a:buNone/>
              <a:defRPr sz="240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8A36B-6C8A-41ED-A953-A7127E87C314}" type="datetimeFigureOut">
              <a:rPr lang="en-US"/>
              <a:pPr>
                <a:defRPr/>
              </a:pPr>
              <a:t>11/9/2021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A4AAB-2423-47AA-BD88-FC5D4E1E60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20185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126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126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23AFD-4876-41C0-8A20-99222CDAB7C3}" type="datetimeFigureOut">
              <a:rPr lang="en-US"/>
              <a:pPr>
                <a:defRPr/>
              </a:pPr>
              <a:t>11/9/2021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2E8A3-C844-43A5-9388-4BD32022D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50973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2863"/>
            <a:ext cx="4040188" cy="639762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itchFamily="2" charset="2"/>
              <a:buNone/>
              <a:tabLst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87118"/>
            <a:ext cx="4040188" cy="403904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2286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87118"/>
            <a:ext cx="4041775" cy="403904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E4958-F10B-4C34-A84C-31BC860CC0A1}" type="datetimeFigureOut">
              <a:rPr lang="en-US"/>
              <a:pPr>
                <a:defRPr/>
              </a:pPr>
              <a:t>11/9/2021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D55B3-67FD-4238-83CB-0045ADB52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16347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95C2F-D9DF-4521-B88C-74660EFA708D}" type="datetimeFigureOut">
              <a:rPr lang="en-US"/>
              <a:pPr>
                <a:defRPr/>
              </a:pPr>
              <a:t>11/9/2021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D25C4-0F05-482F-A85B-87AC3320FA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42007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eld of Wheat (seamless loop) 3b.wmv">
            <a:hlinkClick r:id="" action="ppaction://media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2A5B7-F37D-484E-948C-50935D5BA152}" type="datetimeFigureOut">
              <a:rPr lang="en-US"/>
              <a:pPr>
                <a:defRPr/>
              </a:pPr>
              <a:t>11/9/2021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70D8D-01B7-46EE-8664-15D3C6340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59106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 rot="5400000">
            <a:off x="-626537" y="2179859"/>
            <a:ext cx="4724400" cy="3471333"/>
          </a:xfrm>
          <a:prstGeom prst="round2SameRect">
            <a:avLst>
              <a:gd name="adj1" fmla="val 11307"/>
              <a:gd name="adj2" fmla="val 0"/>
            </a:avLst>
          </a:prstGeom>
          <a:solidFill>
            <a:schemeClr val="accent6">
              <a:lumMod val="40000"/>
              <a:lumOff val="60000"/>
              <a:alpha val="38000"/>
            </a:schemeClr>
          </a:solidFill>
          <a:ln w="3175">
            <a:solidFill>
              <a:schemeClr val="accent1"/>
            </a:solidFill>
          </a:ln>
          <a:effectLst>
            <a:outerShdw blurRad="152400" sx="90000" sy="-19000" rotWithShape="0">
              <a:prstClr val="black">
                <a:alpha val="66000"/>
              </a:prstClr>
            </a:outerShdw>
          </a:effectLst>
          <a:scene3d>
            <a:camera prst="orthographicFront"/>
            <a:lightRig rig="sunrise" dir="t"/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565725"/>
            <a:ext cx="5111750" cy="45604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06335"/>
            <a:ext cx="3008313" cy="4419827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53998"/>
            <a:ext cx="8229600" cy="104140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2AAA9-8CB5-4ECD-A845-A1E1FF232ECD}" type="datetimeFigureOut">
              <a:rPr lang="en-US"/>
              <a:pPr>
                <a:defRPr/>
              </a:pPr>
              <a:t>11/9/2021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EBA5E-0E3B-4892-9C31-7989CD0EF5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71982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ield of Wheat (seamless loop) 3b.wmv">
            <a:hlinkClick r:id="" action="ppaction://media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 Same Side Corner Rectangle 5"/>
          <p:cNvSpPr/>
          <p:nvPr/>
        </p:nvSpPr>
        <p:spPr>
          <a:xfrm rot="5400000">
            <a:off x="3533156" y="-3270412"/>
            <a:ext cx="1812473" cy="8875816"/>
          </a:xfrm>
          <a:prstGeom prst="round2SameRect">
            <a:avLst>
              <a:gd name="adj1" fmla="val 12924"/>
              <a:gd name="adj2" fmla="val 0"/>
            </a:avLst>
          </a:prstGeom>
          <a:solidFill>
            <a:schemeClr val="accent6">
              <a:lumMod val="40000"/>
              <a:lumOff val="60000"/>
              <a:alpha val="38000"/>
            </a:schemeClr>
          </a:solidFill>
          <a:ln>
            <a:noFill/>
          </a:ln>
          <a:effectLst/>
          <a:scene3d>
            <a:camera prst="orthographicFront"/>
            <a:lightRig rig="sunrise" dir="t"/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 rot="5400000">
            <a:off x="3917948" y="-3663950"/>
            <a:ext cx="1041401" cy="8877301"/>
          </a:xfrm>
          <a:prstGeom prst="round2SameRect">
            <a:avLst>
              <a:gd name="adj1" fmla="val 29600"/>
              <a:gd name="adj2" fmla="val 0"/>
            </a:avLst>
          </a:prstGeom>
          <a:solidFill>
            <a:schemeClr val="tx1">
              <a:alpha val="38000"/>
            </a:schemeClr>
          </a:solidFill>
          <a:ln w="3175">
            <a:solidFill>
              <a:schemeClr val="accent1"/>
            </a:solidFill>
          </a:ln>
          <a:effectLst>
            <a:outerShdw blurRad="152400" sx="90000" sy="-19000" rotWithShape="0">
              <a:prstClr val="black">
                <a:alpha val="66000"/>
              </a:prstClr>
            </a:outerShdw>
          </a:effectLst>
          <a:scene3d>
            <a:camera prst="orthographicFront"/>
            <a:lightRig rig="sunrise" dir="t"/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199" y="2111375"/>
            <a:ext cx="8238067" cy="4114800"/>
          </a:xfr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1379764"/>
            <a:ext cx="8238067" cy="669167"/>
          </a:xfrm>
        </p:spPr>
        <p:txBody>
          <a:bodyPr anchor="ctr"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53998"/>
            <a:ext cx="8229600" cy="104140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DA916-6E50-4856-8FF8-5C18B00F696B}" type="datetimeFigureOut">
              <a:rPr lang="en-US"/>
              <a:pPr>
                <a:defRPr/>
              </a:pPr>
              <a:t>11/9/2021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0A167-749A-4A28-B62F-E22CFC32B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950735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Field of Wheat (seamless loop) 3b.wmv">
            <a:hlinkClick r:id="" action="ppaction://media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ound Same Side Corner Rectangle 11"/>
          <p:cNvSpPr/>
          <p:nvPr/>
        </p:nvSpPr>
        <p:spPr>
          <a:xfrm rot="5400000">
            <a:off x="1238992" y="-983509"/>
            <a:ext cx="6400800" cy="8875816"/>
          </a:xfrm>
          <a:prstGeom prst="round2SameRect">
            <a:avLst>
              <a:gd name="adj1" fmla="val 4981"/>
              <a:gd name="adj2" fmla="val 0"/>
            </a:avLst>
          </a:prstGeom>
          <a:solidFill>
            <a:schemeClr val="accent6">
              <a:lumMod val="40000"/>
              <a:lumOff val="60000"/>
              <a:alpha val="38000"/>
            </a:schemeClr>
          </a:solidFill>
          <a:ln>
            <a:noFill/>
          </a:ln>
          <a:effectLst/>
          <a:scene3d>
            <a:camera prst="orthographicFront"/>
            <a:lightRig rig="sunrise" dir="t"/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 Same Side Corner Rectangle 12"/>
          <p:cNvSpPr/>
          <p:nvPr/>
        </p:nvSpPr>
        <p:spPr>
          <a:xfrm rot="5400000">
            <a:off x="3917948" y="-3663950"/>
            <a:ext cx="1041401" cy="8877301"/>
          </a:xfrm>
          <a:prstGeom prst="round2SameRect">
            <a:avLst>
              <a:gd name="adj1" fmla="val 29600"/>
              <a:gd name="adj2" fmla="val 0"/>
            </a:avLst>
          </a:prstGeom>
          <a:solidFill>
            <a:schemeClr val="accent6">
              <a:lumMod val="40000"/>
              <a:lumOff val="60000"/>
              <a:alpha val="38000"/>
            </a:schemeClr>
          </a:solidFill>
          <a:ln w="3175">
            <a:solidFill>
              <a:schemeClr val="accent6"/>
            </a:solidFill>
          </a:ln>
          <a:effectLst>
            <a:outerShdw blurRad="152400" sx="90000" sy="-19000" rotWithShape="0">
              <a:prstClr val="black">
                <a:alpha val="66000"/>
              </a:prstClr>
            </a:outerShdw>
          </a:effectLst>
          <a:scene3d>
            <a:camera prst="orthographicFront"/>
            <a:lightRig rig="sunrise" dir="t"/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041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lvl="0"/>
            <a:endParaRPr lang="en-US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675" y="6496050"/>
            <a:ext cx="11684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440A81-C2F2-4D0D-A09C-CC4404896888}" type="datetimeFigureOut">
              <a:rPr lang="en-US"/>
              <a:pPr>
                <a:defRPr/>
              </a:pPr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5875" y="6496050"/>
            <a:ext cx="657225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93125" y="6496050"/>
            <a:ext cx="53498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89EA36-B1F5-4A19-8986-09A06B6D41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65" r:id="rId2"/>
    <p:sldLayoutId id="2147483670" r:id="rId3"/>
    <p:sldLayoutId id="2147483666" r:id="rId4"/>
    <p:sldLayoutId id="2147483667" r:id="rId5"/>
    <p:sldLayoutId id="2147483668" r:id="rId6"/>
    <p:sldLayoutId id="2147483671" r:id="rId7"/>
    <p:sldLayoutId id="2147483672" r:id="rId8"/>
    <p:sldLayoutId id="2147483673" r:id="rId9"/>
  </p:sldLayoutIdLst>
  <p:transition spd="slow">
    <p:wipe dir="r"/>
  </p:transition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3600" b="1" kern="1200" dirty="0">
          <a:solidFill>
            <a:srgbClr val="FCF9C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Constantia" pitchFamily="18" charset="0"/>
          <a:ea typeface="+mn-ea"/>
          <a:cs typeface="+mn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CF9C8"/>
          </a:solidFill>
          <a:latin typeface="Constantia" pitchFamily="18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CF9C8"/>
          </a:solidFill>
          <a:latin typeface="Constantia" pitchFamily="18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CF9C8"/>
          </a:solidFill>
          <a:latin typeface="Constantia" pitchFamily="18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CF9C8"/>
          </a:solidFill>
          <a:latin typeface="Constantia" pitchFamily="18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CF9C8"/>
          </a:solidFill>
          <a:latin typeface="Constantia" pitchFamily="18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CF9C8"/>
          </a:solidFill>
          <a:latin typeface="Constantia" pitchFamily="18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CF9C8"/>
          </a:solidFill>
          <a:latin typeface="Constantia" pitchFamily="18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CF9C8"/>
          </a:solidFill>
          <a:latin typeface="Constantia" pitchFamily="18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2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v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v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68F7B19F-246D-47E2-B3F7-5075F1D87C3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5598" b="5598"/>
          <a:stretch/>
        </p:blipFill>
        <p:spPr>
          <a:xfrm>
            <a:off x="452966" y="1906651"/>
            <a:ext cx="8238067" cy="4530540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5C36EF8-1157-498E-B8AC-1B3793252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07006" y="6226174"/>
            <a:ext cx="3688260" cy="494222"/>
          </a:xfrm>
        </p:spPr>
        <p:txBody>
          <a:bodyPr/>
          <a:lstStyle/>
          <a:p>
            <a:r>
              <a:rPr lang="ru-RU" dirty="0"/>
              <a:t>Выполнила: Тимонина </a:t>
            </a:r>
            <a:r>
              <a:rPr lang="ru-RU" dirty="0" smtClean="0"/>
              <a:t>Н.В.</a:t>
            </a:r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sym typeface="Franklin Gothic Book" pitchFamily="34" charset="0"/>
              </a:rPr>
              <a:t>Пожарная безопасность</a:t>
            </a:r>
          </a:p>
        </p:txBody>
      </p:sp>
      <p:pic>
        <p:nvPicPr>
          <p:cNvPr id="4" name="Рисунок 3" descr="Карандаш">
            <a:extLst>
              <a:ext uri="{FF2B5EF4-FFF2-40B4-BE49-F238E27FC236}">
                <a16:creationId xmlns:a16="http://schemas.microsoft.com/office/drawing/2014/main" xmlns="" id="{26C28D56-4007-42E5-87EE-089369848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2000" y="6132186"/>
            <a:ext cx="435006" cy="49422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buSzPct val="100000"/>
            </a:pP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sym typeface="Franklin Gothic Book" pitchFamily="34" charset="0"/>
              </a:rPr>
              <a:t>Загадка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FD0B032D-4BB7-4EC7-B78B-4A404432A7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72504" y="1402671"/>
            <a:ext cx="4643021" cy="4775879"/>
          </a:xfr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1557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buSzPct val="100000"/>
            </a:pPr>
            <a:r>
              <a:rPr lang="ru-RU">
                <a:solidFill>
                  <a:schemeClr val="accent2">
                    <a:lumMod val="20000"/>
                    <a:lumOff val="80000"/>
                  </a:schemeClr>
                </a:solidFill>
                <a:sym typeface="Franklin Gothic Book" pitchFamily="34" charset="0"/>
              </a:rPr>
              <a:t>МАКЕТ С РАЗДЕЛИТЕЛЕМ РАЗДЕЛОВ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3548063"/>
            <a:ext cx="7772400" cy="858837"/>
          </a:xfrm>
        </p:spPr>
        <p:txBody>
          <a:bodyPr>
            <a:noAutofit/>
          </a:bodyPr>
          <a:lstStyle/>
          <a:p>
            <a:pPr>
              <a:buClrTx/>
              <a:buFont typeface="Franklin Gothic Book" pitchFamily="34" charset="0"/>
              <a:buNone/>
            </a:pPr>
            <a:r>
              <a:rPr lang="ru-RU">
                <a:solidFill>
                  <a:srgbClr val="CCD7B3"/>
                </a:solidFill>
                <a:latin typeface="Franklin Gothic Book (Body)"/>
                <a:ea typeface="Franklin Gothic Book" pitchFamily="34" charset="0"/>
                <a:cs typeface="Franklin Gothic Book" pitchFamily="34" charset="0"/>
                <a:sym typeface="Franklin Gothic Book" pitchFamily="34" charset="0"/>
              </a:rPr>
              <a:t>Подзаголовок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1EC339A-6CA5-4B13-A4EC-75742DEE7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13422" cy="512630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DC381FE5-8631-4EC3-B99C-96E331452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C51AFE36-E990-437A-8236-AC2CCCC59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5140B834-B512-47B0-8B61-E748935E9EB1}"/>
              </a:ext>
            </a:extLst>
          </p:cNvPr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8" b="5598"/>
          <a:stretch>
            <a:fillRect/>
          </a:stretch>
        </p:blipFill>
        <p:spPr bwMode="auto">
          <a:xfrm>
            <a:off x="0" y="879475"/>
            <a:ext cx="9144000" cy="534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9858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51419B-1310-430B-968C-AE4D388F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0F89A76-FBF6-45E3-9D26-8574E8287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A89926D-84C9-48E9-AED8-BA808744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57249"/>
            <a:ext cx="9144987" cy="514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3037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30AB96-C484-48A7-B9ED-1A5069DD2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DD97BB5-4925-4123-8131-8D0C639F6D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86B560E-CB68-4BF3-8172-A315C3B1B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379"/>
            <a:ext cx="9144000" cy="526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3835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0B5144-DF83-4B0A-BE27-6CA49B63A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C924958-67D4-4FED-8558-933818CB6F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AF1D6CD-1555-4BCC-9DC9-C08F4510F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0013"/>
            <a:ext cx="9046346" cy="506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7079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D21D24-219A-4F09-8B39-959334BF4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9B7888B-7455-47E1-82CC-D4F2C62D8D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A1845F2-61A4-4378-B3EC-B5CAD39AC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6343"/>
            <a:ext cx="9144000" cy="473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661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E876FB-6027-4CFA-9209-8BA231A1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AED1D11-37E3-48C1-8630-428CE67B0F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0B3E087-8D10-4D9D-B884-C06CBE5C6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514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44 - Grasslands_v8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2000" dirty="0" smtClean="0">
            <a:solidFill>
              <a:schemeClr val="tx1"/>
            </a:solidFill>
          </a:defRPr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55" ma:contentTypeDescription="Create a new document." ma:contentTypeScope="" ma:versionID="2c496a0f341a72d7e8cbd42eb499a6d4">
  <xsd:schema xmlns:xsd="http://www.w3.org/2001/XMLSchema" xmlns:xs="http://www.w3.org/2001/XMLSchema" xmlns:p="http://schemas.microsoft.com/office/2006/metadata/properties" xmlns:ns2="9d035d7d-02e5-4a00-8b62-9a556aabc7b5" xmlns:ns3="91e8d559-4d54-460d-ba58-5d5027f88b4d" targetNamespace="http://schemas.microsoft.com/office/2006/metadata/properties" ma:root="true" ma:fieldsID="2bcea688bd265da693c2f253e50f4ab0" ns2:_="" ns3:_="">
    <xsd:import namespace="9d035d7d-02e5-4a00-8b62-9a556aabc7b5"/>
    <xsd:import namespace="91e8d559-4d54-460d-ba58-5d5027f88b4d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035d7d-02e5-4a00-8b62-9a556aabc7b5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117081-80f4-4e10-b46d-e6dc6854316c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41FC7ADF-4C62-4413-95B2-CDE72C4AD396}" ma:internalName="CSXSubmissionMarket" ma:readOnly="false" ma:showField="MarketName" ma:web="9d035d7d-02e5-4a00-8b62-9a556aabc7b5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e663266-dbf1-446f-b076-28feab654dae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CD722278-12DA-4BA9-B56C-2624CA46C480}" ma:internalName="InProjectListLookup" ma:readOnly="true" ma:showField="InProjectLis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65226a81-6f17-445b-9321-8ea42e2eee04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CD722278-12DA-4BA9-B56C-2624CA46C480}" ma:internalName="LastCompleteVersionLookup" ma:readOnly="true" ma:showField="LastComplete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CD722278-12DA-4BA9-B56C-2624CA46C480}" ma:internalName="LastPreviewErrorLookup" ma:readOnly="true" ma:showField="LastPreview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CD722278-12DA-4BA9-B56C-2624CA46C480}" ma:internalName="LastPreviewResultLookup" ma:readOnly="true" ma:showField="LastPreview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CD722278-12DA-4BA9-B56C-2624CA46C480}" ma:internalName="LastPreviewAttemptDateLookup" ma:readOnly="true" ma:showField="LastPreview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CD722278-12DA-4BA9-B56C-2624CA46C480}" ma:internalName="LastPreviewedByLookup" ma:readOnly="true" ma:showField="LastPreview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CD722278-12DA-4BA9-B56C-2624CA46C480}" ma:internalName="LastPreviewTimeLookup" ma:readOnly="true" ma:showField="LastPreview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CD722278-12DA-4BA9-B56C-2624CA46C480}" ma:internalName="LastPreviewVersionLookup" ma:readOnly="true" ma:showField="LastPreview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CD722278-12DA-4BA9-B56C-2624CA46C480}" ma:internalName="LastPublishErrorLookup" ma:readOnly="true" ma:showField="LastPublish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CD722278-12DA-4BA9-B56C-2624CA46C480}" ma:internalName="LastPublishResultLookup" ma:readOnly="true" ma:showField="LastPublish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CD722278-12DA-4BA9-B56C-2624CA46C480}" ma:internalName="LastPublishAttemptDateLookup" ma:readOnly="true" ma:showField="LastPublish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CD722278-12DA-4BA9-B56C-2624CA46C480}" ma:internalName="LastPublishedByLookup" ma:readOnly="true" ma:showField="LastPublish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CD722278-12DA-4BA9-B56C-2624CA46C480}" ma:internalName="LastPublishTimeLookup" ma:readOnly="true" ma:showField="LastPublish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CD722278-12DA-4BA9-B56C-2624CA46C480}" ma:internalName="LastPublishVersionLookup" ma:readOnly="true" ma:showField="LastPublish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116CC8E-FCD3-4331-849C-1BF4DB8052AE}" ma:internalName="LocLastLocAttemptVersionLookup" ma:readOnly="false" ma:showField="LastLocAttemptVersion" ma:web="9d035d7d-02e5-4a00-8b62-9a556aabc7b5">
      <xsd:simpleType>
        <xsd:restriction base="dms:Lookup"/>
      </xsd:simpleType>
    </xsd:element>
    <xsd:element name="LocLastLocAttemptVersionTypeLookup" ma:index="72" nillable="true" ma:displayName="Loc Last Loc Attempt Version Type" ma:default="" ma:list="{B116CC8E-FCD3-4331-849C-1BF4DB8052AE}" ma:internalName="LocLastLocAttemptVersionTypeLookup" ma:readOnly="true" ma:showField="LastLocAttemptVersionType" ma:web="9d035d7d-02e5-4a00-8b62-9a556aabc7b5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116CC8E-FCD3-4331-849C-1BF4DB8052AE}" ma:internalName="LocNewPublishedVersionLookup" ma:readOnly="true" ma:showField="NewPublishedVersion" ma:web="9d035d7d-02e5-4a00-8b62-9a556aabc7b5">
      <xsd:simpleType>
        <xsd:restriction base="dms:Lookup"/>
      </xsd:simpleType>
    </xsd:element>
    <xsd:element name="LocOverallHandbackStatusLookup" ma:index="76" nillable="true" ma:displayName="Loc Overall Handback Status" ma:default="" ma:list="{B116CC8E-FCD3-4331-849C-1BF4DB8052AE}" ma:internalName="LocOverallHandbackStatusLookup" ma:readOnly="true" ma:showField="OverallHandbackStatus" ma:web="9d035d7d-02e5-4a00-8b62-9a556aabc7b5">
      <xsd:simpleType>
        <xsd:restriction base="dms:Lookup"/>
      </xsd:simpleType>
    </xsd:element>
    <xsd:element name="LocOverallLocStatusLookup" ma:index="77" nillable="true" ma:displayName="Loc Overall Localize Status" ma:default="" ma:list="{B116CC8E-FCD3-4331-849C-1BF4DB8052AE}" ma:internalName="LocOverallLocStatusLookup" ma:readOnly="true" ma:showField="OverallLocStatus" ma:web="9d035d7d-02e5-4a00-8b62-9a556aabc7b5">
      <xsd:simpleType>
        <xsd:restriction base="dms:Lookup"/>
      </xsd:simpleType>
    </xsd:element>
    <xsd:element name="LocOverallPreviewStatusLookup" ma:index="78" nillable="true" ma:displayName="Loc Overall Preview Status" ma:default="" ma:list="{B116CC8E-FCD3-4331-849C-1BF4DB8052AE}" ma:internalName="LocOverallPreviewStatusLookup" ma:readOnly="true" ma:showField="OverallPreviewStatus" ma:web="9d035d7d-02e5-4a00-8b62-9a556aabc7b5">
      <xsd:simpleType>
        <xsd:restriction base="dms:Lookup"/>
      </xsd:simpleType>
    </xsd:element>
    <xsd:element name="LocOverallPublishStatusLookup" ma:index="79" nillable="true" ma:displayName="Loc Overall Publish Status" ma:default="" ma:list="{B116CC8E-FCD3-4331-849C-1BF4DB8052AE}" ma:internalName="LocOverallPublishStatusLookup" ma:readOnly="true" ma:showField="OverallPublishStatus" ma:web="9d035d7d-02e5-4a00-8b62-9a556aabc7b5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116CC8E-FCD3-4331-849C-1BF4DB8052AE}" ma:internalName="LocProcessedForHandoffsLookup" ma:readOnly="true" ma:showField="ProcessedForHandoffs" ma:web="9d035d7d-02e5-4a00-8b62-9a556aabc7b5">
      <xsd:simpleType>
        <xsd:restriction base="dms:Lookup"/>
      </xsd:simpleType>
    </xsd:element>
    <xsd:element name="LocProcessedForMarketsLookup" ma:index="82" nillable="true" ma:displayName="Loc Processed For Markets" ma:default="" ma:list="{B116CC8E-FCD3-4331-849C-1BF4DB8052AE}" ma:internalName="LocProcessedForMarketsLookup" ma:readOnly="true" ma:showField="ProcessedForMarkets" ma:web="9d035d7d-02e5-4a00-8b62-9a556aabc7b5">
      <xsd:simpleType>
        <xsd:restriction base="dms:Lookup"/>
      </xsd:simpleType>
    </xsd:element>
    <xsd:element name="LocPublishedDependentAssetsLookup" ma:index="83" nillable="true" ma:displayName="Loc Published Dependent Assets" ma:default="" ma:list="{B116CC8E-FCD3-4331-849C-1BF4DB8052AE}" ma:internalName="LocPublishedDependentAssetsLookup" ma:readOnly="true" ma:showField="PublishedDependentAssets" ma:web="9d035d7d-02e5-4a00-8b62-9a556aabc7b5">
      <xsd:simpleType>
        <xsd:restriction base="dms:Lookup"/>
      </xsd:simpleType>
    </xsd:element>
    <xsd:element name="LocPublishedLinkedAssetsLookup" ma:index="84" nillable="true" ma:displayName="Loc Published Linked Assets" ma:default="" ma:list="{B116CC8E-FCD3-4331-849C-1BF4DB8052AE}" ma:internalName="LocPublishedLinkedAssetsLookup" ma:readOnly="true" ma:showField="PublishedLinkedAssets" ma:web="9d035d7d-02e5-4a00-8b62-9a556aabc7b5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c95181ba-569f-436f-adb3-78c3831fea54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41FC7ADF-4C62-4413-95B2-CDE72C4AD396}" ma:internalName="Markets" ma:readOnly="false" ma:showField="MarketNa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CD722278-12DA-4BA9-B56C-2624CA46C480}" ma:internalName="NumOfRatingsLookup" ma:readOnly="true" ma:showField="NumOfRating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CD722278-12DA-4BA9-B56C-2624CA46C480}" ma:internalName="PublishStatusLookup" ma:readOnly="false" ma:showField="PublishStatu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a34c0026-7bf6-479c-b6e7-24710140ce31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0ef119a3-9350-4d50-81f0-e824a5745f43}" ma:internalName="TaxCatchAll" ma:showField="CatchAllData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0ef119a3-9350-4d50-81f0-e824a5745f43}" ma:internalName="TaxCatchAllLabel" ma:readOnly="true" ma:showField="CatchAllDataLabel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8d559-4d54-460d-ba58-5d5027f88b4d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PExecutable xmlns="9d035d7d-02e5-4a00-8b62-9a556aabc7b5" xsi:nil="true"/>
    <DirectSourceMarket xmlns="9d035d7d-02e5-4a00-8b62-9a556aabc7b5">english</DirectSourceMarket>
    <ThumbnailAssetId xmlns="9d035d7d-02e5-4a00-8b62-9a556aabc7b5" xsi:nil="true"/>
    <AssetType xmlns="9d035d7d-02e5-4a00-8b62-9a556aabc7b5">TP</AssetType>
    <Milestone xmlns="9d035d7d-02e5-4a00-8b62-9a556aabc7b5" xsi:nil="true"/>
    <OriginAsset xmlns="9d035d7d-02e5-4a00-8b62-9a556aabc7b5" xsi:nil="true"/>
    <TPComponent xmlns="9d035d7d-02e5-4a00-8b62-9a556aabc7b5" xsi:nil="true"/>
    <AssetId xmlns="9d035d7d-02e5-4a00-8b62-9a556aabc7b5">TP102742065</AssetId>
    <TPFriendlyName xmlns="9d035d7d-02e5-4a00-8b62-9a556aabc7b5" xsi:nil="true"/>
    <SourceTitle xmlns="9d035d7d-02e5-4a00-8b62-9a556aabc7b5" xsi:nil="true"/>
    <TPApplication xmlns="9d035d7d-02e5-4a00-8b62-9a556aabc7b5" xsi:nil="true"/>
    <TPLaunchHelpLink xmlns="9d035d7d-02e5-4a00-8b62-9a556aabc7b5" xsi:nil="true"/>
    <OpenTemplate xmlns="9d035d7d-02e5-4a00-8b62-9a556aabc7b5">true</OpenTemplate>
    <CrawlForDependencies xmlns="9d035d7d-02e5-4a00-8b62-9a556aabc7b5">false</CrawlForDependencies>
    <TrustLevel xmlns="9d035d7d-02e5-4a00-8b62-9a556aabc7b5">1 Microsoft Managed Content</TrustLevel>
    <PublishStatusLookup xmlns="9d035d7d-02e5-4a00-8b62-9a556aabc7b5">
      <Value>342371</Value>
      <Value>359698</Value>
    </PublishStatusLookup>
    <LocLastLocAttemptVersionLookup xmlns="9d035d7d-02e5-4a00-8b62-9a556aabc7b5">146861</LocLastLocAttemptVersionLookup>
    <TemplateTemplateType xmlns="9d035d7d-02e5-4a00-8b62-9a556aabc7b5">PowerPoint Presentation Template</TemplateTemplateType>
    <TPNamespace xmlns="9d035d7d-02e5-4a00-8b62-9a556aabc7b5" xsi:nil="true"/>
    <Markets xmlns="9d035d7d-02e5-4a00-8b62-9a556aabc7b5"/>
    <OriginalSourceMarket xmlns="9d035d7d-02e5-4a00-8b62-9a556aabc7b5">english</OriginalSourceMarket>
    <TPInstallLocation xmlns="9d035d7d-02e5-4a00-8b62-9a556aabc7b5" xsi:nil="true"/>
    <TPAppVersion xmlns="9d035d7d-02e5-4a00-8b62-9a556aabc7b5" xsi:nil="true"/>
    <TPCommandLine xmlns="9d035d7d-02e5-4a00-8b62-9a556aabc7b5" xsi:nil="true"/>
    <APAuthor xmlns="9d035d7d-02e5-4a00-8b62-9a556aabc7b5">
      <UserInfo>
        <DisplayName/>
        <AccountId>1073741823</AccountId>
        <AccountType/>
      </UserInfo>
    </APAuthor>
    <EditorialStatus xmlns="9d035d7d-02e5-4a00-8b62-9a556aabc7b5" xsi:nil="true"/>
    <PublishTargets xmlns="9d035d7d-02e5-4a00-8b62-9a556aabc7b5">OfficeOnline</PublishTargets>
    <TPLaunchHelpLinkType xmlns="9d035d7d-02e5-4a00-8b62-9a556aabc7b5">Template</TPLaunchHelpLinkType>
    <TPClientViewer xmlns="9d035d7d-02e5-4a00-8b62-9a556aabc7b5" xsi:nil="true"/>
    <CSXHash xmlns="9d035d7d-02e5-4a00-8b62-9a556aabc7b5" xsi:nil="true"/>
    <IsDeleted xmlns="9d035d7d-02e5-4a00-8b62-9a556aabc7b5">false</IsDeleted>
    <UANotes xmlns="9d035d7d-02e5-4a00-8b62-9a556aabc7b5" xsi:nil="true"/>
    <TemplateStatus xmlns="9d035d7d-02e5-4a00-8b62-9a556aabc7b5" xsi:nil="true"/>
    <Downloads xmlns="9d035d7d-02e5-4a00-8b62-9a556aabc7b5">0</Downloads>
    <ApprovalStatus xmlns="9d035d7d-02e5-4a00-8b62-9a556aabc7b5">InProgress</ApprovalStatus>
    <BlockPublish xmlns="9d035d7d-02e5-4a00-8b62-9a556aabc7b5">false</BlockPublish>
    <EditorialTags xmlns="9d035d7d-02e5-4a00-8b62-9a556aabc7b5" xsi:nil="true"/>
    <InternalTagsTaxHTField0 xmlns="9d035d7d-02e5-4a00-8b62-9a556aabc7b5">
      <Terms xmlns="http://schemas.microsoft.com/office/infopath/2007/PartnerControls"/>
    </InternalTagsTaxHTField0>
    <MarketSpecific xmlns="9d035d7d-02e5-4a00-8b62-9a556aabc7b5">false</MarketSpecific>
    <LocComments xmlns="9d035d7d-02e5-4a00-8b62-9a556aabc7b5" xsi:nil="true"/>
    <OriginalRelease xmlns="9d035d7d-02e5-4a00-8b62-9a556aabc7b5">14</OriginalRelease>
    <VoteCount xmlns="9d035d7d-02e5-4a00-8b62-9a556aabc7b5" xsi:nil="true"/>
    <HandoffToMSDN xmlns="9d035d7d-02e5-4a00-8b62-9a556aabc7b5" xsi:nil="true"/>
    <IntlLangReview xmlns="9d035d7d-02e5-4a00-8b62-9a556aabc7b5">false</IntlLangReview>
    <NumericId xmlns="9d035d7d-02e5-4a00-8b62-9a556aabc7b5" xsi:nil="true"/>
    <OOCacheId xmlns="9d035d7d-02e5-4a00-8b62-9a556aabc7b5" xsi:nil="true"/>
    <ClipArtFilename xmlns="9d035d7d-02e5-4a00-8b62-9a556aabc7b5" xsi:nil="true"/>
    <LastHandOff xmlns="9d035d7d-02e5-4a00-8b62-9a556aabc7b5" xsi:nil="true"/>
    <Providers xmlns="9d035d7d-02e5-4a00-8b62-9a556aabc7b5" xsi:nil="true"/>
    <IsSearchable xmlns="9d035d7d-02e5-4a00-8b62-9a556aabc7b5">false</IsSearchable>
    <UALocComments xmlns="9d035d7d-02e5-4a00-8b62-9a556aabc7b5" xsi:nil="true"/>
    <CampaignTagsTaxHTField0 xmlns="9d035d7d-02e5-4a00-8b62-9a556aabc7b5">
      <Terms xmlns="http://schemas.microsoft.com/office/infopath/2007/PartnerControls"/>
    </CampaignTagsTaxHTField0>
    <DSATActionTaken xmlns="9d035d7d-02e5-4a00-8b62-9a556aabc7b5" xsi:nil="true"/>
    <PolicheckWords xmlns="9d035d7d-02e5-4a00-8b62-9a556aabc7b5" xsi:nil="true"/>
    <TaxCatchAll xmlns="9d035d7d-02e5-4a00-8b62-9a556aabc7b5"/>
    <BugNumber xmlns="9d035d7d-02e5-4a00-8b62-9a556aabc7b5" xsi:nil="true"/>
    <LocRecommendedHandoff xmlns="9d035d7d-02e5-4a00-8b62-9a556aabc7b5" xsi:nil="true"/>
    <LocalizationTagsTaxHTField0 xmlns="9d035d7d-02e5-4a00-8b62-9a556aabc7b5">
      <Terms xmlns="http://schemas.microsoft.com/office/infopath/2007/PartnerControls"/>
    </LocalizationTagsTaxHTField0>
    <UALocRecommendation xmlns="9d035d7d-02e5-4a00-8b62-9a556aabc7b5">Localize</UALocRecommendation>
    <APEditor xmlns="9d035d7d-02e5-4a00-8b62-9a556aabc7b5">
      <UserInfo>
        <DisplayName/>
        <AccountId xsi:nil="true"/>
        <AccountType/>
      </UserInfo>
    </APEditor>
    <PrimaryImageGen xmlns="9d035d7d-02e5-4a00-8b62-9a556aabc7b5">false</PrimaryImageGen>
    <Manager xmlns="9d035d7d-02e5-4a00-8b62-9a556aabc7b5" xsi:nil="true"/>
    <ParentAssetId xmlns="9d035d7d-02e5-4a00-8b62-9a556aabc7b5" xsi:nil="true"/>
    <SubmitterId xmlns="9d035d7d-02e5-4a00-8b62-9a556aabc7b5" xsi:nil="true"/>
    <APDescription xmlns="9d035d7d-02e5-4a00-8b62-9a556aabc7b5" xsi:nil="true"/>
    <UAProjectedTotalWords xmlns="9d035d7d-02e5-4a00-8b62-9a556aabc7b5" xsi:nil="true"/>
    <Provider xmlns="9d035d7d-02e5-4a00-8b62-9a556aabc7b5" xsi:nil="true"/>
    <ApprovalLog xmlns="9d035d7d-02e5-4a00-8b62-9a556aabc7b5" xsi:nil="true"/>
    <BusinessGroup xmlns="9d035d7d-02e5-4a00-8b62-9a556aabc7b5" xsi:nil="true"/>
    <RecommendationsModifier xmlns="9d035d7d-02e5-4a00-8b62-9a556aabc7b5" xsi:nil="true"/>
    <Component xmlns="91e8d559-4d54-460d-ba58-5d5027f88b4d" xsi:nil="true"/>
    <AcquiredFrom xmlns="9d035d7d-02e5-4a00-8b62-9a556aabc7b5">Internal MS</AcquiredFrom>
    <CSXSubmissionMarket xmlns="9d035d7d-02e5-4a00-8b62-9a556aabc7b5" xsi:nil="true"/>
    <ArtSampleDocs xmlns="9d035d7d-02e5-4a00-8b62-9a556aabc7b5" xsi:nil="true"/>
    <ShowIn xmlns="9d035d7d-02e5-4a00-8b62-9a556aabc7b5">Show everywhere</ShowIn>
    <IntlLangReviewDate xmlns="9d035d7d-02e5-4a00-8b62-9a556aabc7b5" xsi:nil="true"/>
    <AverageRating xmlns="9d035d7d-02e5-4a00-8b62-9a556aabc7b5" xsi:nil="true"/>
    <AssetStart xmlns="9d035d7d-02e5-4a00-8b62-9a556aabc7b5">2011-12-09T11:52:00+00:00</AssetStart>
    <FriendlyTitle xmlns="9d035d7d-02e5-4a00-8b62-9a556aabc7b5" xsi:nil="true"/>
    <LastModifiedDateTime xmlns="9d035d7d-02e5-4a00-8b62-9a556aabc7b5" xsi:nil="true"/>
    <LegacyData xmlns="9d035d7d-02e5-4a00-8b62-9a556aabc7b5" xsi:nil="true"/>
    <LocManualTestRequired xmlns="9d035d7d-02e5-4a00-8b62-9a556aabc7b5">false</LocManualTestRequired>
    <ScenarioTagsTaxHTField0 xmlns="9d035d7d-02e5-4a00-8b62-9a556aabc7b5">
      <Terms xmlns="http://schemas.microsoft.com/office/infopath/2007/PartnerControls"/>
    </ScenarioTagsTaxHTField0>
    <TimesCloned xmlns="9d035d7d-02e5-4a00-8b62-9a556aabc7b5" xsi:nil="true"/>
    <ContentItem xmlns="9d035d7d-02e5-4a00-8b62-9a556aabc7b5" xsi:nil="true"/>
    <UACurrentWords xmlns="9d035d7d-02e5-4a00-8b62-9a556aabc7b5" xsi:nil="true"/>
    <AssetExpire xmlns="9d035d7d-02e5-4a00-8b62-9a556aabc7b5">2035-01-01T00:00:00+00:00</AssetExpire>
    <MachineTranslated xmlns="9d035d7d-02e5-4a00-8b62-9a556aabc7b5">false</MachineTranslated>
    <OutputCachingOn xmlns="9d035d7d-02e5-4a00-8b62-9a556aabc7b5">false</OutputCachingOn>
    <PlannedPubDate xmlns="9d035d7d-02e5-4a00-8b62-9a556aabc7b5" xsi:nil="true"/>
    <Description0 xmlns="91e8d559-4d54-460d-ba58-5d5027f88b4d" xsi:nil="true"/>
    <CSXUpdate xmlns="9d035d7d-02e5-4a00-8b62-9a556aabc7b5">false</CSXUpdate>
    <FeatureTagsTaxHTField0 xmlns="9d035d7d-02e5-4a00-8b62-9a556aabc7b5">
      <Terms xmlns="http://schemas.microsoft.com/office/infopath/2007/PartnerControls"/>
    </FeatureTagsTaxHTField0>
    <IntlLangReviewer xmlns="9d035d7d-02e5-4a00-8b62-9a556aabc7b5" xsi:nil="true"/>
    <IntlLocPriority xmlns="9d035d7d-02e5-4a00-8b62-9a556aabc7b5" xsi:nil="true"/>
    <CSXSubmissionDate xmlns="9d035d7d-02e5-4a00-8b62-9a556aabc7b5" xsi:nil="true"/>
    <LocMarketGroupTiers2 xmlns="9d035d7d-02e5-4a00-8b62-9a556aabc7b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BED58CD-0C91-4EA1-AFD6-F500583B59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035d7d-02e5-4a00-8b62-9a556aabc7b5"/>
    <ds:schemaRef ds:uri="91e8d559-4d54-460d-ba58-5d5027f88b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A10405-4CE3-42B9-890A-FD58E9F89E3B}">
  <ds:schemaRefs>
    <ds:schemaRef ds:uri="http://schemas.microsoft.com/office/2006/metadata/properties"/>
    <ds:schemaRef ds:uri="http://schemas.microsoft.com/office/infopath/2007/PartnerControls"/>
    <ds:schemaRef ds:uri="9d035d7d-02e5-4a00-8b62-9a556aabc7b5"/>
    <ds:schemaRef ds:uri="91e8d559-4d54-460d-ba58-5d5027f88b4d"/>
  </ds:schemaRefs>
</ds:datastoreItem>
</file>

<file path=customXml/itemProps3.xml><?xml version="1.0" encoding="utf-8"?>
<ds:datastoreItem xmlns:ds="http://schemas.openxmlformats.org/officeDocument/2006/customXml" ds:itemID="{CC33DC20-EDA9-4718-ACDD-4E76D03917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Луга (с видео)</Template>
  <TotalTime>45</TotalTime>
  <Words>74</Words>
  <Application>Microsoft Office PowerPoint</Application>
  <PresentationFormat>Экран (4:3)</PresentationFormat>
  <Paragraphs>27</Paragraphs>
  <Slides>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44 - Grasslands_v8</vt:lpstr>
      <vt:lpstr>Пожарная безопасность</vt:lpstr>
      <vt:lpstr>Загадка</vt:lpstr>
      <vt:lpstr>МАКЕТ С РАЗДЕЛИТЕЛЕМ РАЗДЕЛОВ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Пожарная безопасность</dc:title>
  <dc:creator>timonina.alina@outlook.com</dc:creator>
  <cp:lastModifiedBy>user</cp:lastModifiedBy>
  <cp:revision>3</cp:revision>
  <dcterms:created xsi:type="dcterms:W3CDTF">2021-11-05T08:55:35Z</dcterms:created>
  <dcterms:modified xsi:type="dcterms:W3CDTF">2021-11-09T15:00:35Z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0x010100BB2780C3CC07BD4BAA623FF9571645580400D1570604EA743043A2641365C0E91715</vt:lpwstr>
  </property>
</Properties>
</file>